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6" r:id="rId2"/>
    <p:sldId id="257"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0BBEE"/>
    <a:srgbClr val="A4F4FF"/>
    <a:srgbClr val="2FC5A2"/>
    <a:srgbClr val="237A34"/>
    <a:srgbClr val="11C27E"/>
    <a:srgbClr val="38F18C"/>
    <a:srgbClr val="52DDFF"/>
    <a:srgbClr val="60D7FF"/>
    <a:srgbClr val="FE8D00"/>
    <a:srgbClr val="99FF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75"/>
    <p:restoredTop sz="94671"/>
  </p:normalViewPr>
  <p:slideViewPr>
    <p:cSldViewPr snapToGrid="0" snapToObjects="1">
      <p:cViewPr varScale="1">
        <p:scale>
          <a:sx n="104" d="100"/>
          <a:sy n="104" d="100"/>
        </p:scale>
        <p:origin x="528"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743695-BE81-6342-9BD6-036733EDB374}" type="datetimeFigureOut">
              <a:rPr kumimoji="1" lang="ja-JP" altLang="en-US" smtClean="0"/>
              <a:t>2022/7/31</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BB05F6-690C-4448-B211-45BF31E7C735}" type="slidenum">
              <a:rPr kumimoji="1" lang="ja-JP" altLang="en-US" smtClean="0"/>
              <a:t>‹#›</a:t>
            </a:fld>
            <a:endParaRPr kumimoji="1" lang="ja-JP" altLang="en-US"/>
          </a:p>
        </p:txBody>
      </p:sp>
    </p:spTree>
    <p:extLst>
      <p:ext uri="{BB962C8B-B14F-4D97-AF65-F5344CB8AC3E}">
        <p14:creationId xmlns:p14="http://schemas.microsoft.com/office/powerpoint/2010/main" val="155930718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7BB05F6-690C-4448-B211-45BF31E7C735}" type="slidenum">
              <a:rPr kumimoji="1" lang="ja-JP" altLang="en-US" smtClean="0"/>
              <a:t>1</a:t>
            </a:fld>
            <a:endParaRPr kumimoji="1" lang="ja-JP" altLang="en-US"/>
          </a:p>
        </p:txBody>
      </p:sp>
    </p:spTree>
    <p:extLst>
      <p:ext uri="{BB962C8B-B14F-4D97-AF65-F5344CB8AC3E}">
        <p14:creationId xmlns:p14="http://schemas.microsoft.com/office/powerpoint/2010/main" val="676849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7287FF-8961-CB4E-8772-1D37428DAC9E}"/>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8F66304-F057-E843-9527-BC98DE7BE0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37C0C42-DB67-5B43-8EA5-2F123D24F8B7}"/>
              </a:ext>
            </a:extLst>
          </p:cNvPr>
          <p:cNvSpPr>
            <a:spLocks noGrp="1"/>
          </p:cNvSpPr>
          <p:nvPr>
            <p:ph type="dt" sz="half" idx="10"/>
          </p:nvPr>
        </p:nvSpPr>
        <p:spPr/>
        <p:txBody>
          <a:bodyPr/>
          <a:lstStyle/>
          <a:p>
            <a:fld id="{BEA4188D-7DD9-3F40-A9B1-1A50E77FC49B}" type="datetimeFigureOut">
              <a:rPr kumimoji="1" lang="ja-JP" altLang="en-US" smtClean="0"/>
              <a:t>2022/7/31</a:t>
            </a:fld>
            <a:endParaRPr kumimoji="1" lang="ja-JP" altLang="en-US"/>
          </a:p>
        </p:txBody>
      </p:sp>
      <p:sp>
        <p:nvSpPr>
          <p:cNvPr id="5" name="フッター プレースホルダー 4">
            <a:extLst>
              <a:ext uri="{FF2B5EF4-FFF2-40B4-BE49-F238E27FC236}">
                <a16:creationId xmlns:a16="http://schemas.microsoft.com/office/drawing/2014/main" id="{7E3459B4-54D2-DF46-9A52-3656F9611F4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B11E1A6-422D-6F42-AE7E-7B7ED17574DE}"/>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411069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5A044F-C2FC-B84A-9DE4-8D25112497A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11C92B5-A66A-734B-A3BC-946C82D36AD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F56CEDD-666E-BD4E-AD95-5F6877416B1E}"/>
              </a:ext>
            </a:extLst>
          </p:cNvPr>
          <p:cNvSpPr>
            <a:spLocks noGrp="1"/>
          </p:cNvSpPr>
          <p:nvPr>
            <p:ph type="dt" sz="half" idx="10"/>
          </p:nvPr>
        </p:nvSpPr>
        <p:spPr/>
        <p:txBody>
          <a:bodyPr/>
          <a:lstStyle/>
          <a:p>
            <a:fld id="{BEA4188D-7DD9-3F40-A9B1-1A50E77FC49B}" type="datetimeFigureOut">
              <a:rPr kumimoji="1" lang="ja-JP" altLang="en-US" smtClean="0"/>
              <a:t>2022/7/31</a:t>
            </a:fld>
            <a:endParaRPr kumimoji="1" lang="ja-JP" altLang="en-US"/>
          </a:p>
        </p:txBody>
      </p:sp>
      <p:sp>
        <p:nvSpPr>
          <p:cNvPr id="5" name="フッター プレースホルダー 4">
            <a:extLst>
              <a:ext uri="{FF2B5EF4-FFF2-40B4-BE49-F238E27FC236}">
                <a16:creationId xmlns:a16="http://schemas.microsoft.com/office/drawing/2014/main" id="{7F465EB5-B573-064E-9C8A-7931DA787D3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3F514C6-B003-D944-A752-CACD85B34C60}"/>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680954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A27E0D64-53E7-AD44-81FE-FF381EA2F64E}"/>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3F5200B-44A0-6340-A499-9012162809BC}"/>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66B213B-0735-0842-91D5-E3B5BB05E238}"/>
              </a:ext>
            </a:extLst>
          </p:cNvPr>
          <p:cNvSpPr>
            <a:spLocks noGrp="1"/>
          </p:cNvSpPr>
          <p:nvPr>
            <p:ph type="dt" sz="half" idx="10"/>
          </p:nvPr>
        </p:nvSpPr>
        <p:spPr/>
        <p:txBody>
          <a:bodyPr/>
          <a:lstStyle/>
          <a:p>
            <a:fld id="{BEA4188D-7DD9-3F40-A9B1-1A50E77FC49B}" type="datetimeFigureOut">
              <a:rPr kumimoji="1" lang="ja-JP" altLang="en-US" smtClean="0"/>
              <a:t>2022/7/31</a:t>
            </a:fld>
            <a:endParaRPr kumimoji="1" lang="ja-JP" altLang="en-US"/>
          </a:p>
        </p:txBody>
      </p:sp>
      <p:sp>
        <p:nvSpPr>
          <p:cNvPr id="5" name="フッター プレースホルダー 4">
            <a:extLst>
              <a:ext uri="{FF2B5EF4-FFF2-40B4-BE49-F238E27FC236}">
                <a16:creationId xmlns:a16="http://schemas.microsoft.com/office/drawing/2014/main" id="{E4DC8AF2-39C6-5847-BD36-33A57564654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88D6797-0365-D74F-AA45-B9B3ADB83917}"/>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1270091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97CEE7-FDA1-C449-ABF0-9FFA7339FA2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85CA04C-EFE9-9740-A47C-A32BD6FEC2ED}"/>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B0EA8E0-5907-FF40-9AC6-482B0897E0FF}"/>
              </a:ext>
            </a:extLst>
          </p:cNvPr>
          <p:cNvSpPr>
            <a:spLocks noGrp="1"/>
          </p:cNvSpPr>
          <p:nvPr>
            <p:ph type="dt" sz="half" idx="10"/>
          </p:nvPr>
        </p:nvSpPr>
        <p:spPr/>
        <p:txBody>
          <a:bodyPr/>
          <a:lstStyle/>
          <a:p>
            <a:fld id="{BEA4188D-7DD9-3F40-A9B1-1A50E77FC49B}" type="datetimeFigureOut">
              <a:rPr kumimoji="1" lang="ja-JP" altLang="en-US" smtClean="0"/>
              <a:t>2022/7/31</a:t>
            </a:fld>
            <a:endParaRPr kumimoji="1" lang="ja-JP" altLang="en-US"/>
          </a:p>
        </p:txBody>
      </p:sp>
      <p:sp>
        <p:nvSpPr>
          <p:cNvPr id="5" name="フッター プレースホルダー 4">
            <a:extLst>
              <a:ext uri="{FF2B5EF4-FFF2-40B4-BE49-F238E27FC236}">
                <a16:creationId xmlns:a16="http://schemas.microsoft.com/office/drawing/2014/main" id="{9EFA724C-9CF9-1149-85F0-C0C8794A32C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EDEB154-1856-1342-8D09-07DADB136EEB}"/>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879141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69555A-B76D-0A4E-B628-436B8063A436}"/>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30E3120-1013-0C41-9801-BE69F853E9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6C7E7A51-F86B-F743-A1D3-1B45250C7CD1}"/>
              </a:ext>
            </a:extLst>
          </p:cNvPr>
          <p:cNvSpPr>
            <a:spLocks noGrp="1"/>
          </p:cNvSpPr>
          <p:nvPr>
            <p:ph type="dt" sz="half" idx="10"/>
          </p:nvPr>
        </p:nvSpPr>
        <p:spPr/>
        <p:txBody>
          <a:bodyPr/>
          <a:lstStyle/>
          <a:p>
            <a:fld id="{BEA4188D-7DD9-3F40-A9B1-1A50E77FC49B}" type="datetimeFigureOut">
              <a:rPr kumimoji="1" lang="ja-JP" altLang="en-US" smtClean="0"/>
              <a:t>2022/7/31</a:t>
            </a:fld>
            <a:endParaRPr kumimoji="1" lang="ja-JP" altLang="en-US"/>
          </a:p>
        </p:txBody>
      </p:sp>
      <p:sp>
        <p:nvSpPr>
          <p:cNvPr id="5" name="フッター プレースホルダー 4">
            <a:extLst>
              <a:ext uri="{FF2B5EF4-FFF2-40B4-BE49-F238E27FC236}">
                <a16:creationId xmlns:a16="http://schemas.microsoft.com/office/drawing/2014/main" id="{6B010686-8F28-9649-82AC-4011F9D8B27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76C3361-BCF3-284D-A095-6376657B1EAC}"/>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687343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7E68AC-578E-B740-AFB6-57071420881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3255A67-DDDD-B440-B48B-BF72D298FA34}"/>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6761797F-31B8-8C48-B4DE-887891FA4735}"/>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6877E4A4-CD48-2043-9705-09F5440F21E9}"/>
              </a:ext>
            </a:extLst>
          </p:cNvPr>
          <p:cNvSpPr>
            <a:spLocks noGrp="1"/>
          </p:cNvSpPr>
          <p:nvPr>
            <p:ph type="dt" sz="half" idx="10"/>
          </p:nvPr>
        </p:nvSpPr>
        <p:spPr/>
        <p:txBody>
          <a:bodyPr/>
          <a:lstStyle/>
          <a:p>
            <a:fld id="{BEA4188D-7DD9-3F40-A9B1-1A50E77FC49B}" type="datetimeFigureOut">
              <a:rPr kumimoji="1" lang="ja-JP" altLang="en-US" smtClean="0"/>
              <a:t>2022/7/31</a:t>
            </a:fld>
            <a:endParaRPr kumimoji="1" lang="ja-JP" altLang="en-US"/>
          </a:p>
        </p:txBody>
      </p:sp>
      <p:sp>
        <p:nvSpPr>
          <p:cNvPr id="6" name="フッター プレースホルダー 5">
            <a:extLst>
              <a:ext uri="{FF2B5EF4-FFF2-40B4-BE49-F238E27FC236}">
                <a16:creationId xmlns:a16="http://schemas.microsoft.com/office/drawing/2014/main" id="{589251B6-0961-514E-A054-09B4B8EA12D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DB7E11C-C232-864C-851D-8D65EE047FBB}"/>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2870410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C1511D-E66A-6F46-94E4-3323050B321A}"/>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AA47165-0778-6E4B-A3D0-5EB3F5875D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6A2F9448-D996-B443-A0F3-4C1B5C165829}"/>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678BCCC-5EB2-0C4F-BF51-1E49792519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7A409848-7CEA-6141-97B0-BE71DB4A8E4E}"/>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A09B7850-8915-8242-A440-EE1FE7C7739F}"/>
              </a:ext>
            </a:extLst>
          </p:cNvPr>
          <p:cNvSpPr>
            <a:spLocks noGrp="1"/>
          </p:cNvSpPr>
          <p:nvPr>
            <p:ph type="dt" sz="half" idx="10"/>
          </p:nvPr>
        </p:nvSpPr>
        <p:spPr/>
        <p:txBody>
          <a:bodyPr/>
          <a:lstStyle/>
          <a:p>
            <a:fld id="{BEA4188D-7DD9-3F40-A9B1-1A50E77FC49B}" type="datetimeFigureOut">
              <a:rPr kumimoji="1" lang="ja-JP" altLang="en-US" smtClean="0"/>
              <a:t>2022/7/31</a:t>
            </a:fld>
            <a:endParaRPr kumimoji="1" lang="ja-JP" altLang="en-US"/>
          </a:p>
        </p:txBody>
      </p:sp>
      <p:sp>
        <p:nvSpPr>
          <p:cNvPr id="8" name="フッター プレースホルダー 7">
            <a:extLst>
              <a:ext uri="{FF2B5EF4-FFF2-40B4-BE49-F238E27FC236}">
                <a16:creationId xmlns:a16="http://schemas.microsoft.com/office/drawing/2014/main" id="{7417EFAD-4741-A446-8859-78AC7DB43C16}"/>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9ADFF214-2E53-624D-9673-6E6D740DD697}"/>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945001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A8C790-D740-B145-BA5C-9A504802058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269C2882-9E6B-A648-A14B-C22D65D3E925}"/>
              </a:ext>
            </a:extLst>
          </p:cNvPr>
          <p:cNvSpPr>
            <a:spLocks noGrp="1"/>
          </p:cNvSpPr>
          <p:nvPr>
            <p:ph type="dt" sz="half" idx="10"/>
          </p:nvPr>
        </p:nvSpPr>
        <p:spPr/>
        <p:txBody>
          <a:bodyPr/>
          <a:lstStyle/>
          <a:p>
            <a:fld id="{BEA4188D-7DD9-3F40-A9B1-1A50E77FC49B}" type="datetimeFigureOut">
              <a:rPr kumimoji="1" lang="ja-JP" altLang="en-US" smtClean="0"/>
              <a:t>2022/7/31</a:t>
            </a:fld>
            <a:endParaRPr kumimoji="1" lang="ja-JP" altLang="en-US"/>
          </a:p>
        </p:txBody>
      </p:sp>
      <p:sp>
        <p:nvSpPr>
          <p:cNvPr id="4" name="フッター プレースホルダー 3">
            <a:extLst>
              <a:ext uri="{FF2B5EF4-FFF2-40B4-BE49-F238E27FC236}">
                <a16:creationId xmlns:a16="http://schemas.microsoft.com/office/drawing/2014/main" id="{1F6E8262-2738-9D4A-8437-55B2CDC2E45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5A6F14D5-B7BC-9C4C-BA6E-CC6D5342ED2B}"/>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2160102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E5C7530-A66F-C845-BF96-852255A5A97A}"/>
              </a:ext>
            </a:extLst>
          </p:cNvPr>
          <p:cNvSpPr>
            <a:spLocks noGrp="1"/>
          </p:cNvSpPr>
          <p:nvPr>
            <p:ph type="dt" sz="half" idx="10"/>
          </p:nvPr>
        </p:nvSpPr>
        <p:spPr/>
        <p:txBody>
          <a:bodyPr/>
          <a:lstStyle/>
          <a:p>
            <a:fld id="{BEA4188D-7DD9-3F40-A9B1-1A50E77FC49B}" type="datetimeFigureOut">
              <a:rPr kumimoji="1" lang="ja-JP" altLang="en-US" smtClean="0"/>
              <a:t>2022/7/31</a:t>
            </a:fld>
            <a:endParaRPr kumimoji="1" lang="ja-JP" altLang="en-US"/>
          </a:p>
        </p:txBody>
      </p:sp>
      <p:sp>
        <p:nvSpPr>
          <p:cNvPr id="3" name="フッター プレースホルダー 2">
            <a:extLst>
              <a:ext uri="{FF2B5EF4-FFF2-40B4-BE49-F238E27FC236}">
                <a16:creationId xmlns:a16="http://schemas.microsoft.com/office/drawing/2014/main" id="{D7904337-6DEE-5C41-B6B6-C44E10F5F92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7B748308-9C23-4C45-BE20-BAA23F06834A}"/>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1450646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27AD9E-5115-3347-8944-660BA25C174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A4E7585-4EDC-1648-B55E-7B8F8EF38F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215ABAE-1F53-8844-BBFF-0C4651F78A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26122DA-D9BC-6B4A-8DCE-FD7550787723}"/>
              </a:ext>
            </a:extLst>
          </p:cNvPr>
          <p:cNvSpPr>
            <a:spLocks noGrp="1"/>
          </p:cNvSpPr>
          <p:nvPr>
            <p:ph type="dt" sz="half" idx="10"/>
          </p:nvPr>
        </p:nvSpPr>
        <p:spPr/>
        <p:txBody>
          <a:bodyPr/>
          <a:lstStyle/>
          <a:p>
            <a:fld id="{BEA4188D-7DD9-3F40-A9B1-1A50E77FC49B}" type="datetimeFigureOut">
              <a:rPr kumimoji="1" lang="ja-JP" altLang="en-US" smtClean="0"/>
              <a:t>2022/7/31</a:t>
            </a:fld>
            <a:endParaRPr kumimoji="1" lang="ja-JP" altLang="en-US"/>
          </a:p>
        </p:txBody>
      </p:sp>
      <p:sp>
        <p:nvSpPr>
          <p:cNvPr id="6" name="フッター プレースホルダー 5">
            <a:extLst>
              <a:ext uri="{FF2B5EF4-FFF2-40B4-BE49-F238E27FC236}">
                <a16:creationId xmlns:a16="http://schemas.microsoft.com/office/drawing/2014/main" id="{3BBC585C-13B4-7845-8706-8CA88F14C93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9BBA351-35F9-8E43-A096-75A5476CD0D3}"/>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1554385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008DBF-73E4-DD46-ADCF-10DB4103226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7D13AAC-A02D-C045-8728-34B99D65EF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17045009-931A-6A43-AB29-265BFFC14A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97D4F27-0068-AE45-9F06-F9CCC5B2C7AF}"/>
              </a:ext>
            </a:extLst>
          </p:cNvPr>
          <p:cNvSpPr>
            <a:spLocks noGrp="1"/>
          </p:cNvSpPr>
          <p:nvPr>
            <p:ph type="dt" sz="half" idx="10"/>
          </p:nvPr>
        </p:nvSpPr>
        <p:spPr/>
        <p:txBody>
          <a:bodyPr/>
          <a:lstStyle/>
          <a:p>
            <a:fld id="{BEA4188D-7DD9-3F40-A9B1-1A50E77FC49B}" type="datetimeFigureOut">
              <a:rPr kumimoji="1" lang="ja-JP" altLang="en-US" smtClean="0"/>
              <a:t>2022/7/31</a:t>
            </a:fld>
            <a:endParaRPr kumimoji="1" lang="ja-JP" altLang="en-US"/>
          </a:p>
        </p:txBody>
      </p:sp>
      <p:sp>
        <p:nvSpPr>
          <p:cNvPr id="6" name="フッター プレースホルダー 5">
            <a:extLst>
              <a:ext uri="{FF2B5EF4-FFF2-40B4-BE49-F238E27FC236}">
                <a16:creationId xmlns:a16="http://schemas.microsoft.com/office/drawing/2014/main" id="{624C028A-C45E-E845-9210-691D6A01246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9BFC434-3F5F-C144-843D-BAC5183966C8}"/>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624392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12565BF-1AB5-2E42-84B5-175E19BAAD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C6AEBDB-6BF4-4B47-B4C7-D9A88FEA98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22853A3-5317-AF48-A78E-9180B2167C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A4188D-7DD9-3F40-A9B1-1A50E77FC49B}" type="datetimeFigureOut">
              <a:rPr kumimoji="1" lang="ja-JP" altLang="en-US" smtClean="0"/>
              <a:t>2022/7/31</a:t>
            </a:fld>
            <a:endParaRPr kumimoji="1" lang="ja-JP" altLang="en-US"/>
          </a:p>
        </p:txBody>
      </p:sp>
      <p:sp>
        <p:nvSpPr>
          <p:cNvPr id="5" name="フッター プレースホルダー 4">
            <a:extLst>
              <a:ext uri="{FF2B5EF4-FFF2-40B4-BE49-F238E27FC236}">
                <a16:creationId xmlns:a16="http://schemas.microsoft.com/office/drawing/2014/main" id="{1BCCD2E0-28C2-C647-9224-72DE3D3794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CC368F62-978A-7E4F-A3C0-5CE10F8B93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288674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線コネクタ 11">
            <a:extLst>
              <a:ext uri="{FF2B5EF4-FFF2-40B4-BE49-F238E27FC236}">
                <a16:creationId xmlns:a16="http://schemas.microsoft.com/office/drawing/2014/main" id="{B00B2D65-1285-994C-AAE5-22D7BB3FD9F7}"/>
              </a:ext>
            </a:extLst>
          </p:cNvPr>
          <p:cNvCxnSpPr>
            <a:cxnSpLocks/>
          </p:cNvCxnSpPr>
          <p:nvPr/>
        </p:nvCxnSpPr>
        <p:spPr>
          <a:xfrm flipV="1">
            <a:off x="0" y="49428"/>
            <a:ext cx="12054476" cy="6"/>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sp>
        <p:nvSpPr>
          <p:cNvPr id="5" name="正方形/長方形 4">
            <a:extLst>
              <a:ext uri="{FF2B5EF4-FFF2-40B4-BE49-F238E27FC236}">
                <a16:creationId xmlns:a16="http://schemas.microsoft.com/office/drawing/2014/main" id="{1D9FD622-0148-8744-92AF-898D98D64AC1}"/>
              </a:ext>
            </a:extLst>
          </p:cNvPr>
          <p:cNvSpPr/>
          <p:nvPr/>
        </p:nvSpPr>
        <p:spPr>
          <a:xfrm>
            <a:off x="8817007" y="271848"/>
            <a:ext cx="3237469" cy="6425514"/>
          </a:xfrm>
          <a:prstGeom prst="rect">
            <a:avLst/>
          </a:prstGeom>
          <a:noFill/>
          <a:ln w="12700">
            <a:solidFill>
              <a:srgbClr val="A4F4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accent1">
                  <a:lumMod val="50000"/>
                </a:schemeClr>
              </a:solidFill>
              <a:latin typeface="Tsukushi A Round Gothic Regular" panose="02020400000000000000" pitchFamily="18" charset="-128"/>
              <a:ea typeface="Tsukushi A Round Gothic Regular" panose="02020400000000000000" pitchFamily="18" charset="-128"/>
            </a:endParaRPr>
          </a:p>
        </p:txBody>
      </p:sp>
      <p:sp>
        <p:nvSpPr>
          <p:cNvPr id="8" name="テキスト ボックス 7">
            <a:extLst>
              <a:ext uri="{FF2B5EF4-FFF2-40B4-BE49-F238E27FC236}">
                <a16:creationId xmlns:a16="http://schemas.microsoft.com/office/drawing/2014/main" id="{67DE7887-E618-CE48-988A-F9135D07A1EB}"/>
              </a:ext>
            </a:extLst>
          </p:cNvPr>
          <p:cNvSpPr txBox="1"/>
          <p:nvPr/>
        </p:nvSpPr>
        <p:spPr>
          <a:xfrm>
            <a:off x="423234" y="1023088"/>
            <a:ext cx="3106593" cy="276999"/>
          </a:xfrm>
          <a:prstGeom prst="rect">
            <a:avLst/>
          </a:prstGeom>
          <a:noFill/>
        </p:spPr>
        <p:txBody>
          <a:bodyPr wrap="square" rtlCol="0">
            <a:spAutoFit/>
          </a:bodyPr>
          <a:lstStyle/>
          <a:p>
            <a:r>
              <a:rPr kumimoji="1" lang="ja-JP" altLang="en-US" sz="1200" i="1" dirty="0">
                <a:solidFill>
                  <a:srgbClr val="2FC5A2"/>
                </a:solidFill>
                <a:latin typeface="Meiryo" panose="020B0604030504040204" pitchFamily="34" charset="-128"/>
                <a:ea typeface="Meiryo" panose="020B0604030504040204" pitchFamily="34" charset="-128"/>
                <a:cs typeface="ＤＦＰ教科書体W3"/>
              </a:rPr>
              <a:t>わたしたちはイエスさまと一緒に歩む</a:t>
            </a:r>
            <a:endParaRPr kumimoji="1" lang="en-US" altLang="ja-JP" sz="1200" i="1" dirty="0">
              <a:solidFill>
                <a:srgbClr val="2FC5A2"/>
              </a:solidFill>
              <a:latin typeface="Meiryo" panose="020B0604030504040204" pitchFamily="34" charset="-128"/>
              <a:ea typeface="Meiryo" panose="020B0604030504040204" pitchFamily="34" charset="-128"/>
              <a:cs typeface="ＤＦＰ教科書体W3"/>
            </a:endParaRPr>
          </a:p>
        </p:txBody>
      </p:sp>
      <p:sp>
        <p:nvSpPr>
          <p:cNvPr id="9" name="テキスト ボックス 8">
            <a:extLst>
              <a:ext uri="{FF2B5EF4-FFF2-40B4-BE49-F238E27FC236}">
                <a16:creationId xmlns:a16="http://schemas.microsoft.com/office/drawing/2014/main" id="{B252AD38-9412-6643-8FDD-6C775636B8D3}"/>
              </a:ext>
            </a:extLst>
          </p:cNvPr>
          <p:cNvSpPr txBox="1"/>
          <p:nvPr/>
        </p:nvSpPr>
        <p:spPr>
          <a:xfrm>
            <a:off x="5034642" y="312292"/>
            <a:ext cx="3610377" cy="854593"/>
          </a:xfrm>
          <a:prstGeom prst="rect">
            <a:avLst/>
          </a:prstGeom>
          <a:noFill/>
          <a:ln w="76200">
            <a:solidFill>
              <a:schemeClr val="accent4">
                <a:lumMod val="20000"/>
                <a:lumOff val="80000"/>
              </a:schemeClr>
            </a:solidFill>
          </a:ln>
        </p:spPr>
        <p:txBody>
          <a:bodyPr wrap="square" rtlCol="0">
            <a:spAutoFit/>
          </a:bodyPr>
          <a:lstStyle/>
          <a:p>
            <a:pPr algn="r">
              <a:lnSpc>
                <a:spcPts val="1980"/>
              </a:lnSpc>
            </a:pPr>
            <a:r>
              <a:rPr lang="ja-JP" altLang="en-US" sz="1600" b="1">
                <a:solidFill>
                  <a:srgbClr val="00B050"/>
                </a:solidFill>
                <a:latin typeface="+mj-ea"/>
                <a:ea typeface="+mj-ea"/>
              </a:rPr>
              <a:t>諸国の民よ、こぞって主に帰せよ。</a:t>
            </a:r>
            <a:endParaRPr lang="en-US" altLang="ja-JP" sz="1600" b="1" dirty="0">
              <a:solidFill>
                <a:srgbClr val="00B050"/>
              </a:solidFill>
              <a:latin typeface="+mj-ea"/>
              <a:ea typeface="+mj-ea"/>
            </a:endParaRPr>
          </a:p>
          <a:p>
            <a:pPr algn="r">
              <a:lnSpc>
                <a:spcPts val="1980"/>
              </a:lnSpc>
            </a:pPr>
            <a:r>
              <a:rPr lang="ja-JP" altLang="en-US" sz="1600" b="1">
                <a:solidFill>
                  <a:schemeClr val="accent2">
                    <a:lumMod val="40000"/>
                    <a:lumOff val="60000"/>
                  </a:schemeClr>
                </a:solidFill>
                <a:latin typeface="+mj-ea"/>
                <a:ea typeface="+mj-ea"/>
              </a:rPr>
              <a:t>栄光と力を主に帰せよ。</a:t>
            </a:r>
            <a:endParaRPr lang="en-US" altLang="ja-JP" sz="1600" b="1" dirty="0">
              <a:solidFill>
                <a:schemeClr val="accent2">
                  <a:lumMod val="40000"/>
                  <a:lumOff val="60000"/>
                </a:schemeClr>
              </a:solidFill>
              <a:latin typeface="+mj-ea"/>
              <a:ea typeface="+mj-ea"/>
            </a:endParaRPr>
          </a:p>
          <a:p>
            <a:pPr algn="r">
              <a:lnSpc>
                <a:spcPts val="1980"/>
              </a:lnSpc>
            </a:pPr>
            <a:r>
              <a:rPr lang="ja-JP" altLang="en-US" sz="1600" b="1">
                <a:solidFill>
                  <a:schemeClr val="accent2">
                    <a:lumMod val="75000"/>
                  </a:schemeClr>
                </a:solidFill>
                <a:latin typeface="+mj-ea"/>
                <a:ea typeface="+mj-ea"/>
              </a:rPr>
              <a:t>歴代誌上</a:t>
            </a:r>
            <a:r>
              <a:rPr lang="en-US" altLang="ja-JP" sz="1600" b="1" dirty="0">
                <a:solidFill>
                  <a:schemeClr val="accent2">
                    <a:lumMod val="75000"/>
                  </a:schemeClr>
                </a:solidFill>
                <a:latin typeface="+mj-ea"/>
                <a:ea typeface="+mj-ea"/>
              </a:rPr>
              <a:t>16</a:t>
            </a:r>
            <a:r>
              <a:rPr lang="ja-JP" altLang="en-US" sz="1600" b="1">
                <a:solidFill>
                  <a:schemeClr val="accent2">
                    <a:lumMod val="75000"/>
                  </a:schemeClr>
                </a:solidFill>
                <a:latin typeface="+mj-ea"/>
                <a:ea typeface="+mj-ea"/>
              </a:rPr>
              <a:t>章</a:t>
            </a:r>
            <a:r>
              <a:rPr lang="en-US" altLang="ja-JP" sz="1600" b="1" dirty="0">
                <a:solidFill>
                  <a:schemeClr val="accent2">
                    <a:lumMod val="75000"/>
                  </a:schemeClr>
                </a:solidFill>
                <a:latin typeface="+mj-ea"/>
                <a:ea typeface="+mj-ea"/>
              </a:rPr>
              <a:t>28</a:t>
            </a:r>
            <a:r>
              <a:rPr lang="ja-JP" altLang="en-US" sz="1600" b="1">
                <a:solidFill>
                  <a:schemeClr val="accent2">
                    <a:lumMod val="75000"/>
                  </a:schemeClr>
                </a:solidFill>
                <a:latin typeface="+mj-ea"/>
                <a:ea typeface="+mj-ea"/>
              </a:rPr>
              <a:t>節</a:t>
            </a:r>
            <a:endParaRPr lang="en-US" altLang="ja-JP" sz="1600" b="1" dirty="0">
              <a:solidFill>
                <a:schemeClr val="accent2">
                  <a:lumMod val="75000"/>
                </a:schemeClr>
              </a:solidFill>
              <a:latin typeface="+mj-ea"/>
              <a:ea typeface="+mj-ea"/>
            </a:endParaRPr>
          </a:p>
        </p:txBody>
      </p:sp>
      <p:sp>
        <p:nvSpPr>
          <p:cNvPr id="10" name="テキスト ボックス 9">
            <a:extLst>
              <a:ext uri="{FF2B5EF4-FFF2-40B4-BE49-F238E27FC236}">
                <a16:creationId xmlns:a16="http://schemas.microsoft.com/office/drawing/2014/main" id="{BE5D3DA2-942C-CC46-9309-88FBAFFFC23A}"/>
              </a:ext>
            </a:extLst>
          </p:cNvPr>
          <p:cNvSpPr txBox="1"/>
          <p:nvPr/>
        </p:nvSpPr>
        <p:spPr>
          <a:xfrm>
            <a:off x="3439511" y="270646"/>
            <a:ext cx="1614404" cy="923330"/>
          </a:xfrm>
          <a:prstGeom prst="rect">
            <a:avLst/>
          </a:prstGeom>
          <a:noFill/>
        </p:spPr>
        <p:txBody>
          <a:bodyPr wrap="square" rtlCol="0">
            <a:spAutoFit/>
          </a:bodyPr>
          <a:lstStyle/>
          <a:p>
            <a:r>
              <a:rPr lang="en-US" altLang="ja-JP" sz="5400" b="1" dirty="0">
                <a:solidFill>
                  <a:srgbClr val="0070C0"/>
                </a:solidFill>
                <a:latin typeface="HGMaruGothicMPRO" panose="020F0600000000000000" pitchFamily="34" charset="-128"/>
                <a:ea typeface="HGMaruGothicMPRO" panose="020F0600000000000000" pitchFamily="34" charset="-128"/>
                <a:cs typeface="HGP創英角ｺﾞｼｯｸUB"/>
              </a:rPr>
              <a:t>8</a:t>
            </a:r>
            <a:r>
              <a:rPr lang="ja-JP" altLang="en-US" sz="5400" b="1">
                <a:solidFill>
                  <a:srgbClr val="0070C0"/>
                </a:solidFill>
                <a:latin typeface="HGMaruGothicMPRO" panose="020F0600000000000000" pitchFamily="34" charset="-128"/>
                <a:ea typeface="HGMaruGothicMPRO" panose="020F0600000000000000" pitchFamily="34" charset="-128"/>
                <a:cs typeface="HGP創英角ｺﾞｼｯｸUB"/>
              </a:rPr>
              <a:t>月</a:t>
            </a:r>
            <a:endParaRPr kumimoji="1" lang="ja-JP" altLang="en-US" sz="5400" b="1" dirty="0">
              <a:solidFill>
                <a:srgbClr val="0070C0"/>
              </a:solidFill>
              <a:latin typeface="HGMaruGothicMPRO" panose="020F0600000000000000" pitchFamily="34" charset="-128"/>
              <a:ea typeface="HGMaruGothicMPRO" panose="020F0600000000000000" pitchFamily="34" charset="-128"/>
              <a:cs typeface="HGP創英角ｺﾞｼｯｸUB"/>
            </a:endParaRPr>
          </a:p>
        </p:txBody>
      </p:sp>
      <p:cxnSp>
        <p:nvCxnSpPr>
          <p:cNvPr id="14" name="直線コネクタ 13">
            <a:extLst>
              <a:ext uri="{FF2B5EF4-FFF2-40B4-BE49-F238E27FC236}">
                <a16:creationId xmlns:a16="http://schemas.microsoft.com/office/drawing/2014/main" id="{8B97142C-4967-644D-AA75-8840AF627B01}"/>
              </a:ext>
            </a:extLst>
          </p:cNvPr>
          <p:cNvCxnSpPr>
            <a:cxnSpLocks/>
          </p:cNvCxnSpPr>
          <p:nvPr/>
        </p:nvCxnSpPr>
        <p:spPr>
          <a:xfrm>
            <a:off x="0" y="6787978"/>
            <a:ext cx="12054476" cy="0"/>
          </a:xfrm>
          <a:prstGeom prst="line">
            <a:avLst/>
          </a:prstGeom>
          <a:ln w="76200">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3" name="TextBox 5">
            <a:extLst>
              <a:ext uri="{FF2B5EF4-FFF2-40B4-BE49-F238E27FC236}">
                <a16:creationId xmlns:a16="http://schemas.microsoft.com/office/drawing/2014/main" id="{AD448F3B-91A7-204A-8C83-12BD91308667}"/>
              </a:ext>
            </a:extLst>
          </p:cNvPr>
          <p:cNvSpPr txBox="1"/>
          <p:nvPr/>
        </p:nvSpPr>
        <p:spPr>
          <a:xfrm>
            <a:off x="8817006" y="270646"/>
            <a:ext cx="3239069" cy="338554"/>
          </a:xfrm>
          <a:prstGeom prst="rect">
            <a:avLst/>
          </a:prstGeom>
          <a:solidFill>
            <a:srgbClr val="A4F4FF"/>
          </a:solidFill>
          <a:ln>
            <a:noFill/>
          </a:ln>
        </p:spPr>
        <p:txBody>
          <a:bodyPr wrap="square" rtlCol="0">
            <a:spAutoFit/>
          </a:bodyPr>
          <a:lstStyle/>
          <a:p>
            <a:pPr algn="ctr"/>
            <a:r>
              <a:rPr lang="en-US" altLang="ja-JP" sz="1600" b="1" i="1" dirty="0">
                <a:solidFill>
                  <a:schemeClr val="bg1"/>
                </a:solidFill>
                <a:latin typeface="Meiryo" panose="020B0604030504040204" pitchFamily="34" charset="-128"/>
                <a:ea typeface="Meiryo" panose="020B0604030504040204" pitchFamily="34" charset="-128"/>
                <a:cs typeface="メイリオ"/>
              </a:rPr>
              <a:t>8</a:t>
            </a:r>
            <a:r>
              <a:rPr lang="ja-JP" altLang="en-US" sz="1600" b="1" i="1">
                <a:solidFill>
                  <a:schemeClr val="bg1"/>
                </a:solidFill>
                <a:latin typeface="Meiryo" panose="020B0604030504040204" pitchFamily="34" charset="-128"/>
                <a:ea typeface="Meiryo" panose="020B0604030504040204" pitchFamily="34" charset="-128"/>
                <a:cs typeface="メイリオ"/>
              </a:rPr>
              <a:t>月の祈り</a:t>
            </a:r>
            <a:endParaRPr lang="en-US" altLang="ja-JP" sz="1600" b="1" i="1" dirty="0">
              <a:solidFill>
                <a:schemeClr val="bg1"/>
              </a:solidFill>
              <a:latin typeface="Meiryo" panose="020B0604030504040204" pitchFamily="34" charset="-128"/>
              <a:ea typeface="Meiryo" panose="020B0604030504040204" pitchFamily="34" charset="-128"/>
              <a:cs typeface="メイリオ"/>
            </a:endParaRPr>
          </a:p>
        </p:txBody>
      </p:sp>
      <p:sp>
        <p:nvSpPr>
          <p:cNvPr id="7" name="テキスト ボックス 6">
            <a:extLst>
              <a:ext uri="{FF2B5EF4-FFF2-40B4-BE49-F238E27FC236}">
                <a16:creationId xmlns:a16="http://schemas.microsoft.com/office/drawing/2014/main" id="{EE8D4BE8-543D-F546-83A4-2D0B47AF848F}"/>
              </a:ext>
            </a:extLst>
          </p:cNvPr>
          <p:cNvSpPr txBox="1"/>
          <p:nvPr/>
        </p:nvSpPr>
        <p:spPr>
          <a:xfrm>
            <a:off x="444130" y="210062"/>
            <a:ext cx="3020765" cy="1015663"/>
          </a:xfrm>
          <a:prstGeom prst="rect">
            <a:avLst/>
          </a:prstGeom>
          <a:noFill/>
        </p:spPr>
        <p:txBody>
          <a:bodyPr wrap="square" rtlCol="0">
            <a:spAutoFit/>
          </a:bodyPr>
          <a:lstStyle/>
          <a:p>
            <a:r>
              <a:rPr lang="en-US" altLang="ja-JP" sz="6000" b="1" dirty="0" err="1">
                <a:solidFill>
                  <a:srgbClr val="2FC5A2"/>
                </a:solidFill>
                <a:latin typeface="Cooper Black"/>
                <a:ea typeface="ヒラギノ明朝 Pro W3"/>
                <a:cs typeface="Cooper Black"/>
              </a:rPr>
              <a:t>F</a:t>
            </a:r>
            <a:r>
              <a:rPr lang="en-US" altLang="ja-JP" sz="4000" dirty="0" err="1">
                <a:solidFill>
                  <a:srgbClr val="2FC5A2"/>
                </a:solidFill>
                <a:latin typeface="Cooper Black"/>
                <a:ea typeface="ヒラギノ明朝 Pro W3"/>
                <a:cs typeface="Cooper Black"/>
              </a:rPr>
              <a:t>oot</a:t>
            </a:r>
            <a:r>
              <a:rPr lang="en-US" altLang="ja-JP" sz="4400" dirty="0" err="1">
                <a:solidFill>
                  <a:srgbClr val="2FC5A2"/>
                </a:solidFill>
                <a:latin typeface="Cooper Black"/>
                <a:ea typeface="ヒラギノ明朝 Pro W3"/>
                <a:cs typeface="Cooper Black"/>
              </a:rPr>
              <a:t>P</a:t>
            </a:r>
            <a:r>
              <a:rPr lang="en-US" altLang="ja-JP" sz="4000" dirty="0" err="1">
                <a:solidFill>
                  <a:srgbClr val="2FC5A2"/>
                </a:solidFill>
                <a:latin typeface="Cooper Black"/>
                <a:ea typeface="ヒラギノ明朝 Pro W3"/>
                <a:cs typeface="Cooper Black"/>
              </a:rPr>
              <a:t>rint</a:t>
            </a:r>
            <a:r>
              <a:rPr lang="ja-JP" altLang="en-US" sz="3200" dirty="0">
                <a:solidFill>
                  <a:srgbClr val="2FC5A2"/>
                </a:solidFill>
                <a:latin typeface="Cooper Black"/>
                <a:ea typeface="ヒラギノ明朝 Pro W3"/>
                <a:cs typeface="Cooper Black"/>
              </a:rPr>
              <a:t>　</a:t>
            </a:r>
          </a:p>
        </p:txBody>
      </p:sp>
      <p:sp>
        <p:nvSpPr>
          <p:cNvPr id="15" name="テキスト ボックス 14">
            <a:extLst>
              <a:ext uri="{FF2B5EF4-FFF2-40B4-BE49-F238E27FC236}">
                <a16:creationId xmlns:a16="http://schemas.microsoft.com/office/drawing/2014/main" id="{D0F714AC-E6C9-6154-524D-6FD744C8028F}"/>
              </a:ext>
            </a:extLst>
          </p:cNvPr>
          <p:cNvSpPr txBox="1"/>
          <p:nvPr/>
        </p:nvSpPr>
        <p:spPr>
          <a:xfrm>
            <a:off x="8871877" y="699816"/>
            <a:ext cx="3145254" cy="6124754"/>
          </a:xfrm>
          <a:prstGeom prst="rect">
            <a:avLst/>
          </a:prstGeom>
          <a:noFill/>
        </p:spPr>
        <p:txBody>
          <a:bodyPr wrap="square" rtlCol="0">
            <a:spAutoFit/>
          </a:bodyPr>
          <a:lstStyle/>
          <a:p>
            <a:r>
              <a:rPr kumimoji="1" lang="ja-JP" altLang="en-US" sz="1400" b="1" u="sng">
                <a:solidFill>
                  <a:schemeClr val="bg1">
                    <a:lumMod val="65000"/>
                  </a:schemeClr>
                </a:solidFill>
                <a:latin typeface="Meiryo" panose="020B0604030504040204" pitchFamily="34" charset="-128"/>
                <a:ea typeface="Meiryo" panose="020B0604030504040204" pitchFamily="34" charset="-128"/>
              </a:rPr>
              <a:t>青年部</a:t>
            </a:r>
            <a:r>
              <a:rPr lang="ja-JP" altLang="en-US" sz="1400" b="1" u="sng">
                <a:solidFill>
                  <a:schemeClr val="bg1">
                    <a:lumMod val="65000"/>
                  </a:schemeClr>
                </a:solidFill>
                <a:latin typeface="Meiryo" panose="020B0604030504040204" pitchFamily="34" charset="-128"/>
                <a:ea typeface="Meiryo" panose="020B0604030504040204" pitchFamily="34" charset="-128"/>
              </a:rPr>
              <a:t>：</a:t>
            </a:r>
            <a:endParaRPr lang="en-US" altLang="ja-JP" sz="1400" b="1" u="sng" dirty="0">
              <a:solidFill>
                <a:schemeClr val="bg1">
                  <a:lumMod val="65000"/>
                </a:schemeClr>
              </a:solidFill>
              <a:latin typeface="Meiryo" panose="020B0604030504040204" pitchFamily="34" charset="-128"/>
              <a:ea typeface="Meiryo" panose="020B0604030504040204" pitchFamily="34" charset="-128"/>
            </a:endParaRPr>
          </a:p>
          <a:p>
            <a:r>
              <a:rPr lang="ja-JP" altLang="en-US" sz="1400">
                <a:solidFill>
                  <a:schemeClr val="bg1">
                    <a:lumMod val="65000"/>
                  </a:schemeClr>
                </a:solidFill>
                <a:latin typeface="Meiryo" panose="020B0604030504040204" pitchFamily="34" charset="-128"/>
                <a:ea typeface="Meiryo" panose="020B0604030504040204" pitchFamily="34" charset="-128"/>
              </a:rPr>
              <a:t>一人ひとりの信仰生活の上に、またこれからの将来において主なる神様の導きがありますように。</a:t>
            </a:r>
            <a:endParaRPr lang="en-US" altLang="ja-JP" sz="1400" dirty="0">
              <a:solidFill>
                <a:schemeClr val="bg1">
                  <a:lumMod val="65000"/>
                </a:schemeClr>
              </a:solidFill>
              <a:latin typeface="Meiryo" panose="020B0604030504040204" pitchFamily="34" charset="-128"/>
              <a:ea typeface="Meiryo" panose="020B0604030504040204" pitchFamily="34" charset="-128"/>
            </a:endParaRPr>
          </a:p>
          <a:p>
            <a:endParaRPr lang="en-US" altLang="ja-JP" sz="1400" b="1" u="sng" dirty="0">
              <a:solidFill>
                <a:schemeClr val="bg1">
                  <a:lumMod val="65000"/>
                </a:schemeClr>
              </a:solidFill>
              <a:latin typeface="Meiryo" panose="020B0604030504040204" pitchFamily="34" charset="-128"/>
              <a:ea typeface="Meiryo" panose="020B0604030504040204" pitchFamily="34" charset="-128"/>
            </a:endParaRPr>
          </a:p>
          <a:p>
            <a:r>
              <a:rPr kumimoji="1" lang="ja-JP" altLang="en-US" sz="1400" b="1" u="sng">
                <a:solidFill>
                  <a:schemeClr val="bg1">
                    <a:lumMod val="65000"/>
                  </a:schemeClr>
                </a:solidFill>
                <a:latin typeface="Meiryo" panose="020B0604030504040204" pitchFamily="34" charset="-128"/>
                <a:ea typeface="Meiryo" panose="020B0604030504040204" pitchFamily="34" charset="-128"/>
              </a:rPr>
              <a:t>男女宣教会</a:t>
            </a:r>
            <a:r>
              <a:rPr lang="ja-JP" altLang="en-US" sz="1400" b="1" u="sng">
                <a:solidFill>
                  <a:schemeClr val="bg1">
                    <a:lumMod val="65000"/>
                  </a:schemeClr>
                </a:solidFill>
                <a:latin typeface="Meiryo" panose="020B0604030504040204" pitchFamily="34" charset="-128"/>
                <a:ea typeface="Meiryo" panose="020B0604030504040204" pitchFamily="34" charset="-128"/>
              </a:rPr>
              <a:t>：</a:t>
            </a:r>
            <a:endParaRPr lang="en-US" altLang="ja-JP" sz="1400" b="1" u="sng" dirty="0">
              <a:solidFill>
                <a:schemeClr val="bg1">
                  <a:lumMod val="65000"/>
                </a:schemeClr>
              </a:solidFill>
              <a:latin typeface="Meiryo" panose="020B0604030504040204" pitchFamily="34" charset="-128"/>
              <a:ea typeface="Meiryo" panose="020B0604030504040204" pitchFamily="34" charset="-128"/>
            </a:endParaRPr>
          </a:p>
          <a:p>
            <a:r>
              <a:rPr lang="ja-JP" altLang="en-US" sz="1400">
                <a:solidFill>
                  <a:schemeClr val="bg1">
                    <a:lumMod val="65000"/>
                  </a:schemeClr>
                </a:solidFill>
                <a:latin typeface="Meiryo" panose="020B0604030504040204" pitchFamily="34" charset="-128"/>
                <a:ea typeface="Meiryo" panose="020B0604030504040204" pitchFamily="34" charset="-128"/>
              </a:rPr>
              <a:t>主の御手の中でコロナ・熱中症などから家族が守られますように。また経済的な状況も祝福して下さい。</a:t>
            </a:r>
            <a:endParaRPr lang="en-US" altLang="ja-JP" sz="1400" dirty="0">
              <a:solidFill>
                <a:schemeClr val="bg1">
                  <a:lumMod val="65000"/>
                </a:schemeClr>
              </a:solidFill>
              <a:latin typeface="Meiryo" panose="020B0604030504040204" pitchFamily="34" charset="-128"/>
              <a:ea typeface="Meiryo" panose="020B0604030504040204" pitchFamily="34" charset="-128"/>
            </a:endParaRPr>
          </a:p>
          <a:p>
            <a:endParaRPr lang="en-US" altLang="ja-JP" sz="1400" dirty="0">
              <a:solidFill>
                <a:schemeClr val="bg1">
                  <a:lumMod val="65000"/>
                </a:schemeClr>
              </a:solidFill>
              <a:latin typeface="Meiryo" panose="020B0604030504040204" pitchFamily="34" charset="-128"/>
              <a:ea typeface="Meiryo" panose="020B0604030504040204" pitchFamily="34" charset="-128"/>
            </a:endParaRPr>
          </a:p>
          <a:p>
            <a:r>
              <a:rPr lang="ja-JP" altLang="en-US" sz="1400" b="1" u="sng">
                <a:solidFill>
                  <a:schemeClr val="bg1">
                    <a:lumMod val="65000"/>
                  </a:schemeClr>
                </a:solidFill>
                <a:latin typeface="Meiryo" panose="020B0604030504040204" pitchFamily="34" charset="-128"/>
                <a:ea typeface="Meiryo" panose="020B0604030504040204" pitchFamily="34" charset="-128"/>
              </a:rPr>
              <a:t>日曜学校：</a:t>
            </a:r>
            <a:endParaRPr lang="en-US" altLang="ja-JP" sz="1400" b="1" u="sng" dirty="0">
              <a:solidFill>
                <a:schemeClr val="bg1">
                  <a:lumMod val="65000"/>
                </a:schemeClr>
              </a:solidFill>
              <a:latin typeface="Meiryo" panose="020B0604030504040204" pitchFamily="34" charset="-128"/>
              <a:ea typeface="Meiryo" panose="020B0604030504040204" pitchFamily="34" charset="-128"/>
            </a:endParaRPr>
          </a:p>
          <a:p>
            <a:r>
              <a:rPr lang="ja-JP" altLang="en-US" sz="1400">
                <a:solidFill>
                  <a:schemeClr val="bg1">
                    <a:lumMod val="65000"/>
                  </a:schemeClr>
                </a:solidFill>
                <a:latin typeface="Meiryo" panose="020B0604030504040204" pitchFamily="34" charset="-128"/>
                <a:ea typeface="Meiryo" panose="020B0604030504040204" pitchFamily="34" charset="-128"/>
              </a:rPr>
              <a:t>夏休み中、心も体も健康に守られるように。勉強をするときに、神様が知恵を与えてくださるように。</a:t>
            </a:r>
            <a:endParaRPr lang="en-US" altLang="ja-JP" sz="1400" dirty="0">
              <a:solidFill>
                <a:schemeClr val="bg1">
                  <a:lumMod val="65000"/>
                </a:schemeClr>
              </a:solidFill>
              <a:latin typeface="Meiryo" panose="020B0604030504040204" pitchFamily="34" charset="-128"/>
              <a:ea typeface="Meiryo" panose="020B0604030504040204" pitchFamily="34" charset="-128"/>
            </a:endParaRPr>
          </a:p>
          <a:p>
            <a:endParaRPr lang="en-US" altLang="ja-JP" sz="1400" dirty="0">
              <a:solidFill>
                <a:schemeClr val="bg1">
                  <a:lumMod val="65000"/>
                </a:schemeClr>
              </a:solidFill>
              <a:latin typeface="Meiryo" panose="020B0604030504040204" pitchFamily="34" charset="-128"/>
              <a:ea typeface="Meiryo" panose="020B0604030504040204" pitchFamily="34" charset="-128"/>
            </a:endParaRPr>
          </a:p>
          <a:p>
            <a:r>
              <a:rPr lang="en-US" altLang="ja-JP" sz="1400" b="1" u="sng" dirty="0">
                <a:solidFill>
                  <a:schemeClr val="bg1">
                    <a:lumMod val="65000"/>
                  </a:schemeClr>
                </a:solidFill>
                <a:latin typeface="Meiryo" panose="020B0604030504040204" pitchFamily="34" charset="-128"/>
                <a:ea typeface="Meiryo" panose="020B0604030504040204" pitchFamily="34" charset="-128"/>
              </a:rPr>
              <a:t>English</a:t>
            </a:r>
            <a:r>
              <a:rPr lang="ja-JP" altLang="en-US" sz="1400" b="1" u="sng">
                <a:solidFill>
                  <a:schemeClr val="bg1">
                    <a:lumMod val="65000"/>
                  </a:schemeClr>
                </a:solidFill>
                <a:latin typeface="Meiryo" panose="020B0604030504040204" pitchFamily="34" charset="-128"/>
                <a:ea typeface="Meiryo" panose="020B0604030504040204" pitchFamily="34" charset="-128"/>
              </a:rPr>
              <a:t> </a:t>
            </a:r>
            <a:r>
              <a:rPr lang="en-US" altLang="ja-JP" sz="1400" b="1" u="sng" dirty="0">
                <a:solidFill>
                  <a:schemeClr val="bg1">
                    <a:lumMod val="65000"/>
                  </a:schemeClr>
                </a:solidFill>
                <a:latin typeface="Meiryo" panose="020B0604030504040204" pitchFamily="34" charset="-128"/>
                <a:ea typeface="Meiryo" panose="020B0604030504040204" pitchFamily="34" charset="-128"/>
              </a:rPr>
              <a:t>Ministry</a:t>
            </a:r>
            <a:r>
              <a:rPr lang="ja-JP" altLang="en-US" sz="1400" b="1" u="sng">
                <a:solidFill>
                  <a:schemeClr val="bg1">
                    <a:lumMod val="65000"/>
                  </a:schemeClr>
                </a:solidFill>
                <a:latin typeface="Meiryo" panose="020B0604030504040204" pitchFamily="34" charset="-128"/>
                <a:ea typeface="Meiryo" panose="020B0604030504040204" pitchFamily="34" charset="-128"/>
              </a:rPr>
              <a:t>：</a:t>
            </a:r>
            <a:endParaRPr lang="en-US" altLang="ja-JP" sz="1400" b="1" u="sng" dirty="0">
              <a:solidFill>
                <a:schemeClr val="bg1">
                  <a:lumMod val="65000"/>
                </a:schemeClr>
              </a:solidFill>
              <a:latin typeface="Meiryo" panose="020B0604030504040204" pitchFamily="34" charset="-128"/>
              <a:ea typeface="Meiryo" panose="020B0604030504040204" pitchFamily="34" charset="-128"/>
            </a:endParaRPr>
          </a:p>
          <a:p>
            <a:r>
              <a:rPr lang="ja-JP" altLang="en-US" sz="1400">
                <a:solidFill>
                  <a:schemeClr val="bg1">
                    <a:lumMod val="65000"/>
                  </a:schemeClr>
                </a:solidFill>
                <a:latin typeface="Meiryo" panose="020B0604030504040204" pitchFamily="34" charset="-128"/>
                <a:ea typeface="Meiryo" panose="020B0604030504040204" pitchFamily="34" charset="-128"/>
              </a:rPr>
              <a:t>・出産や転職を祈っている兄弟姉妹に主の助けがありますように。</a:t>
            </a:r>
            <a:endParaRPr lang="en-US" altLang="ja-JP" sz="1400" dirty="0">
              <a:solidFill>
                <a:schemeClr val="bg1">
                  <a:lumMod val="65000"/>
                </a:schemeClr>
              </a:solidFill>
              <a:latin typeface="Meiryo" panose="020B0604030504040204" pitchFamily="34" charset="-128"/>
              <a:ea typeface="Meiryo" panose="020B0604030504040204" pitchFamily="34" charset="-128"/>
            </a:endParaRPr>
          </a:p>
          <a:p>
            <a:r>
              <a:rPr lang="ja-JP" altLang="en-US" sz="1400">
                <a:solidFill>
                  <a:schemeClr val="bg1">
                    <a:lumMod val="65000"/>
                  </a:schemeClr>
                </a:solidFill>
                <a:latin typeface="Meiryo" panose="020B0604030504040204" pitchFamily="34" charset="-128"/>
                <a:ea typeface="Meiryo" panose="020B0604030504040204" pitchFamily="34" charset="-128"/>
              </a:rPr>
              <a:t>・みことばと祈りの生活を大切にできますように。</a:t>
            </a:r>
            <a:endParaRPr lang="en-US" altLang="ja-JP" sz="1400" dirty="0">
              <a:solidFill>
                <a:schemeClr val="bg1">
                  <a:lumMod val="65000"/>
                </a:schemeClr>
              </a:solidFill>
              <a:latin typeface="Meiryo" panose="020B0604030504040204" pitchFamily="34" charset="-128"/>
              <a:ea typeface="Meiryo" panose="020B0604030504040204" pitchFamily="34" charset="-128"/>
            </a:endParaRPr>
          </a:p>
          <a:p>
            <a:endParaRPr lang="en-US" altLang="ja-JP" sz="1400" dirty="0">
              <a:solidFill>
                <a:schemeClr val="bg1">
                  <a:lumMod val="65000"/>
                </a:schemeClr>
              </a:solidFill>
              <a:latin typeface="Meiryo" panose="020B0604030504040204" pitchFamily="34" charset="-128"/>
              <a:ea typeface="Meiryo" panose="020B0604030504040204" pitchFamily="34" charset="-128"/>
            </a:endParaRPr>
          </a:p>
          <a:p>
            <a:r>
              <a:rPr kumimoji="1" lang="ja-JP" altLang="en-US" sz="1400" b="1" u="sng">
                <a:solidFill>
                  <a:schemeClr val="bg1">
                    <a:lumMod val="65000"/>
                  </a:schemeClr>
                </a:solidFill>
                <a:latin typeface="Meiryo" panose="020B0604030504040204" pitchFamily="34" charset="-128"/>
                <a:ea typeface="Meiryo" panose="020B0604030504040204" pitchFamily="34" charset="-128"/>
              </a:rPr>
              <a:t>ブレッシング部</a:t>
            </a:r>
            <a:r>
              <a:rPr lang="ja-JP" altLang="en-US" sz="1400" b="1" u="sng">
                <a:solidFill>
                  <a:schemeClr val="bg1">
                    <a:lumMod val="65000"/>
                  </a:schemeClr>
                </a:solidFill>
                <a:latin typeface="Meiryo" panose="020B0604030504040204" pitchFamily="34" charset="-128"/>
                <a:ea typeface="Meiryo" panose="020B0604030504040204" pitchFamily="34" charset="-128"/>
              </a:rPr>
              <a:t>：</a:t>
            </a:r>
            <a:endParaRPr lang="en-US" altLang="ja-JP" sz="1400" b="1" u="sng" dirty="0">
              <a:solidFill>
                <a:schemeClr val="bg1">
                  <a:lumMod val="65000"/>
                </a:schemeClr>
              </a:solidFill>
              <a:latin typeface="Meiryo" panose="020B0604030504040204" pitchFamily="34" charset="-128"/>
              <a:ea typeface="Meiryo" panose="020B0604030504040204" pitchFamily="34" charset="-128"/>
            </a:endParaRPr>
          </a:p>
          <a:p>
            <a:r>
              <a:rPr lang="ja-JP" altLang="en-US" sz="1400">
                <a:solidFill>
                  <a:schemeClr val="bg2">
                    <a:lumMod val="75000"/>
                  </a:schemeClr>
                </a:solidFill>
                <a:latin typeface="Meiryo" panose="020B0604030504040204" pitchFamily="34" charset="-128"/>
                <a:ea typeface="Meiryo" panose="020B0604030504040204" pitchFamily="34" charset="-128"/>
              </a:rPr>
              <a:t>先生達、奉仕者達が聖霊で満たされるように。オンラインで参加してる学生が、徐々に対面礼拝に来れるように。学生やご家族の健康と救いのため。奉仕する先生の募集のため。</a:t>
            </a:r>
            <a:endParaRPr lang="en-US" altLang="ja-JP" sz="1400" dirty="0">
              <a:solidFill>
                <a:schemeClr val="bg2">
                  <a:lumMod val="75000"/>
                </a:schemeClr>
              </a:solidFill>
              <a:latin typeface="Meiryo" panose="020B0604030504040204" pitchFamily="34" charset="-128"/>
              <a:ea typeface="Meiryo" panose="020B0604030504040204" pitchFamily="34" charset="-128"/>
            </a:endParaRPr>
          </a:p>
          <a:p>
            <a:endParaRPr lang="en-US" altLang="ja-JP" sz="1400" b="1" u="sng" dirty="0">
              <a:solidFill>
                <a:schemeClr val="bg1">
                  <a:lumMod val="65000"/>
                </a:schemeClr>
              </a:solidFill>
              <a:latin typeface="Meiryo" panose="020B0604030504040204" pitchFamily="34" charset="-128"/>
              <a:ea typeface="Meiryo" panose="020B0604030504040204" pitchFamily="34" charset="-128"/>
            </a:endParaRPr>
          </a:p>
        </p:txBody>
      </p:sp>
      <p:pic>
        <p:nvPicPr>
          <p:cNvPr id="4" name="図 3">
            <a:extLst>
              <a:ext uri="{FF2B5EF4-FFF2-40B4-BE49-F238E27FC236}">
                <a16:creationId xmlns:a16="http://schemas.microsoft.com/office/drawing/2014/main" id="{6F427744-B756-4DBE-B7BF-9746BA0ED11B}"/>
              </a:ext>
            </a:extLst>
          </p:cNvPr>
          <p:cNvPicPr>
            <a:picLocks noChangeAspect="1"/>
          </p:cNvPicPr>
          <p:nvPr/>
        </p:nvPicPr>
        <p:blipFill>
          <a:blip r:embed="rId3"/>
          <a:stretch>
            <a:fillRect/>
          </a:stretch>
        </p:blipFill>
        <p:spPr>
          <a:xfrm>
            <a:off x="137524" y="1225724"/>
            <a:ext cx="8642138" cy="5543375"/>
          </a:xfrm>
          <a:prstGeom prst="rect">
            <a:avLst/>
          </a:prstGeom>
        </p:spPr>
      </p:pic>
    </p:spTree>
    <p:extLst>
      <p:ext uri="{BB962C8B-B14F-4D97-AF65-F5344CB8AC3E}">
        <p14:creationId xmlns:p14="http://schemas.microsoft.com/office/powerpoint/2010/main" val="3783564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a:extLst>
              <a:ext uri="{FF2B5EF4-FFF2-40B4-BE49-F238E27FC236}">
                <a16:creationId xmlns:a16="http://schemas.microsoft.com/office/drawing/2014/main" id="{A31CF1EF-6506-9F45-BCF8-CF920540B491}"/>
              </a:ext>
            </a:extLst>
          </p:cNvPr>
          <p:cNvSpPr txBox="1"/>
          <p:nvPr/>
        </p:nvSpPr>
        <p:spPr>
          <a:xfrm>
            <a:off x="3087130" y="110389"/>
            <a:ext cx="5960076" cy="307777"/>
          </a:xfrm>
          <a:prstGeom prst="rect">
            <a:avLst/>
          </a:prstGeom>
          <a:solidFill>
            <a:srgbClr val="A4F4FF"/>
          </a:solidFill>
        </p:spPr>
        <p:txBody>
          <a:bodyPr wrap="square" rtlCol="0">
            <a:spAutoFit/>
          </a:bodyPr>
          <a:lstStyle/>
          <a:p>
            <a:pPr algn="ctr"/>
            <a:r>
              <a:rPr lang="en-US" altLang="ja-JP" sz="1400" b="1" dirty="0">
                <a:solidFill>
                  <a:schemeClr val="bg1"/>
                </a:solidFill>
                <a:latin typeface="Meiryo" panose="020B0604030504040204" pitchFamily="34" charset="-128"/>
                <a:ea typeface="Meiryo" panose="020B0604030504040204" pitchFamily="34" charset="-128"/>
                <a:cs typeface="メイリオ"/>
              </a:rPr>
              <a:t>8</a:t>
            </a:r>
            <a:r>
              <a:rPr lang="ja-JP" altLang="en-US" sz="1400" b="1">
                <a:solidFill>
                  <a:schemeClr val="bg1"/>
                </a:solidFill>
                <a:latin typeface="Meiryo" panose="020B0604030504040204" pitchFamily="34" charset="-128"/>
                <a:ea typeface="Meiryo" panose="020B0604030504040204" pitchFamily="34" charset="-128"/>
                <a:cs typeface="メイリオ"/>
              </a:rPr>
              <a:t>月の兄弟教会の祈り</a:t>
            </a:r>
            <a:endParaRPr lang="en-US" altLang="ja-JP" sz="1400" b="1" dirty="0">
              <a:solidFill>
                <a:schemeClr val="bg1"/>
              </a:solidFill>
              <a:latin typeface="Meiryo" panose="020B0604030504040204" pitchFamily="34" charset="-128"/>
              <a:ea typeface="Meiryo" panose="020B0604030504040204" pitchFamily="34" charset="-128"/>
              <a:cs typeface="メイリオ"/>
            </a:endParaRPr>
          </a:p>
        </p:txBody>
      </p:sp>
      <p:sp>
        <p:nvSpPr>
          <p:cNvPr id="5" name="テキスト ボックス 4">
            <a:extLst>
              <a:ext uri="{FF2B5EF4-FFF2-40B4-BE49-F238E27FC236}">
                <a16:creationId xmlns:a16="http://schemas.microsoft.com/office/drawing/2014/main" id="{0776AECC-656F-6A4F-9CC3-8FBA07BA41FC}"/>
              </a:ext>
            </a:extLst>
          </p:cNvPr>
          <p:cNvSpPr txBox="1"/>
          <p:nvPr/>
        </p:nvSpPr>
        <p:spPr>
          <a:xfrm>
            <a:off x="58775" y="497397"/>
            <a:ext cx="12108511" cy="6186309"/>
          </a:xfrm>
          <a:prstGeom prst="rect">
            <a:avLst/>
          </a:prstGeom>
          <a:noFill/>
          <a:ln w="38100">
            <a:solidFill>
              <a:srgbClr val="10BBEE"/>
            </a:solidFill>
          </a:ln>
        </p:spPr>
        <p:txBody>
          <a:bodyPr wrap="square" rtlCol="0">
            <a:spAutoFit/>
          </a:bodyPr>
          <a:lstStyle/>
          <a:p>
            <a:endParaRPr kumimoji="1" lang="en-US" altLang="ja-JP" dirty="0">
              <a:ln>
                <a:solidFill>
                  <a:schemeClr val="accent3">
                    <a:lumMod val="60000"/>
                    <a:lumOff val="40000"/>
                  </a:schemeClr>
                </a:solidFill>
              </a:ln>
              <a:solidFill>
                <a:srgbClr val="FE8D00"/>
              </a:solidFill>
            </a:endParaRPr>
          </a:p>
          <a:p>
            <a:endParaRPr lang="en-US" altLang="ja-JP" dirty="0">
              <a:ln>
                <a:solidFill>
                  <a:schemeClr val="accent3">
                    <a:lumMod val="60000"/>
                    <a:lumOff val="40000"/>
                  </a:schemeClr>
                </a:solidFill>
              </a:ln>
              <a:solidFill>
                <a:srgbClr val="FE8D00"/>
              </a:solidFill>
            </a:endParaRPr>
          </a:p>
          <a:p>
            <a:endParaRPr kumimoji="1" lang="en-US" altLang="ja-JP" dirty="0">
              <a:ln>
                <a:solidFill>
                  <a:schemeClr val="accent3">
                    <a:lumMod val="60000"/>
                    <a:lumOff val="40000"/>
                  </a:schemeClr>
                </a:solidFill>
              </a:ln>
              <a:solidFill>
                <a:srgbClr val="FE8D00"/>
              </a:solidFill>
            </a:endParaRPr>
          </a:p>
          <a:p>
            <a:endParaRPr lang="en-US" altLang="ja-JP" dirty="0">
              <a:ln>
                <a:solidFill>
                  <a:schemeClr val="accent3">
                    <a:lumMod val="60000"/>
                    <a:lumOff val="40000"/>
                  </a:schemeClr>
                </a:solidFill>
              </a:ln>
              <a:solidFill>
                <a:srgbClr val="FE8D00"/>
              </a:solidFill>
            </a:endParaRPr>
          </a:p>
          <a:p>
            <a:endParaRPr kumimoji="1" lang="en-US" altLang="ja-JP" dirty="0">
              <a:ln>
                <a:solidFill>
                  <a:schemeClr val="accent3">
                    <a:lumMod val="60000"/>
                    <a:lumOff val="40000"/>
                  </a:schemeClr>
                </a:solidFill>
              </a:ln>
              <a:solidFill>
                <a:srgbClr val="FE8D00"/>
              </a:solidFill>
            </a:endParaRPr>
          </a:p>
          <a:p>
            <a:endParaRPr lang="en-US" altLang="ja-JP" dirty="0">
              <a:ln>
                <a:solidFill>
                  <a:schemeClr val="accent3">
                    <a:lumMod val="60000"/>
                    <a:lumOff val="40000"/>
                  </a:schemeClr>
                </a:solidFill>
              </a:ln>
              <a:solidFill>
                <a:srgbClr val="FE8D00"/>
              </a:solidFill>
            </a:endParaRPr>
          </a:p>
          <a:p>
            <a:endParaRPr kumimoji="1" lang="en-US" altLang="ja-JP" dirty="0">
              <a:ln>
                <a:solidFill>
                  <a:schemeClr val="accent3">
                    <a:lumMod val="60000"/>
                    <a:lumOff val="40000"/>
                  </a:schemeClr>
                </a:solidFill>
              </a:ln>
              <a:solidFill>
                <a:srgbClr val="FE8D00"/>
              </a:solidFill>
            </a:endParaRPr>
          </a:p>
          <a:p>
            <a:endParaRPr lang="en-US" altLang="ja-JP" dirty="0">
              <a:ln>
                <a:solidFill>
                  <a:schemeClr val="accent3">
                    <a:lumMod val="60000"/>
                    <a:lumOff val="40000"/>
                  </a:schemeClr>
                </a:solidFill>
              </a:ln>
              <a:solidFill>
                <a:srgbClr val="FE8D00"/>
              </a:solidFill>
            </a:endParaRPr>
          </a:p>
          <a:p>
            <a:endParaRPr kumimoji="1" lang="en-US" altLang="ja-JP" dirty="0">
              <a:ln>
                <a:solidFill>
                  <a:schemeClr val="accent3">
                    <a:lumMod val="60000"/>
                    <a:lumOff val="40000"/>
                  </a:schemeClr>
                </a:solidFill>
              </a:ln>
              <a:solidFill>
                <a:srgbClr val="FE8D00"/>
              </a:solidFill>
            </a:endParaRPr>
          </a:p>
          <a:p>
            <a:endParaRPr lang="en-US" altLang="ja-JP" dirty="0">
              <a:ln>
                <a:solidFill>
                  <a:schemeClr val="accent3">
                    <a:lumMod val="60000"/>
                    <a:lumOff val="40000"/>
                  </a:schemeClr>
                </a:solidFill>
              </a:ln>
              <a:solidFill>
                <a:srgbClr val="FE8D00"/>
              </a:solidFill>
            </a:endParaRPr>
          </a:p>
          <a:p>
            <a:endParaRPr kumimoji="1" lang="en-US" altLang="ja-JP" dirty="0">
              <a:ln>
                <a:solidFill>
                  <a:schemeClr val="accent3">
                    <a:lumMod val="60000"/>
                    <a:lumOff val="40000"/>
                  </a:schemeClr>
                </a:solidFill>
              </a:ln>
              <a:solidFill>
                <a:srgbClr val="FE8D00"/>
              </a:solidFill>
            </a:endParaRPr>
          </a:p>
          <a:p>
            <a:endParaRPr lang="en-US" altLang="ja-JP" dirty="0">
              <a:ln>
                <a:solidFill>
                  <a:schemeClr val="accent3">
                    <a:lumMod val="60000"/>
                    <a:lumOff val="40000"/>
                  </a:schemeClr>
                </a:solidFill>
              </a:ln>
              <a:solidFill>
                <a:srgbClr val="FE8D00"/>
              </a:solidFill>
            </a:endParaRPr>
          </a:p>
          <a:p>
            <a:endParaRPr kumimoji="1" lang="en-US" altLang="ja-JP" dirty="0">
              <a:ln>
                <a:solidFill>
                  <a:schemeClr val="accent3">
                    <a:lumMod val="60000"/>
                    <a:lumOff val="40000"/>
                  </a:schemeClr>
                </a:solidFill>
              </a:ln>
              <a:solidFill>
                <a:srgbClr val="FE8D00"/>
              </a:solidFill>
            </a:endParaRPr>
          </a:p>
          <a:p>
            <a:endParaRPr lang="en-US" altLang="ja-JP" dirty="0">
              <a:ln>
                <a:solidFill>
                  <a:schemeClr val="accent3">
                    <a:lumMod val="60000"/>
                    <a:lumOff val="40000"/>
                  </a:schemeClr>
                </a:solidFill>
              </a:ln>
              <a:solidFill>
                <a:srgbClr val="FE8D00"/>
              </a:solidFill>
            </a:endParaRPr>
          </a:p>
          <a:p>
            <a:endParaRPr kumimoji="1" lang="en-US" altLang="ja-JP" dirty="0">
              <a:ln>
                <a:solidFill>
                  <a:schemeClr val="accent3">
                    <a:lumMod val="60000"/>
                    <a:lumOff val="40000"/>
                  </a:schemeClr>
                </a:solidFill>
              </a:ln>
              <a:solidFill>
                <a:srgbClr val="FE8D00"/>
              </a:solidFill>
            </a:endParaRPr>
          </a:p>
          <a:p>
            <a:endParaRPr lang="en-US" altLang="ja-JP" dirty="0">
              <a:ln>
                <a:solidFill>
                  <a:schemeClr val="accent3">
                    <a:lumMod val="60000"/>
                    <a:lumOff val="40000"/>
                  </a:schemeClr>
                </a:solidFill>
              </a:ln>
              <a:solidFill>
                <a:srgbClr val="FE8D00"/>
              </a:solidFill>
            </a:endParaRPr>
          </a:p>
          <a:p>
            <a:endParaRPr kumimoji="1" lang="en-US" altLang="ja-JP" dirty="0">
              <a:ln>
                <a:solidFill>
                  <a:schemeClr val="accent3">
                    <a:lumMod val="60000"/>
                    <a:lumOff val="40000"/>
                  </a:schemeClr>
                </a:solidFill>
              </a:ln>
              <a:solidFill>
                <a:srgbClr val="FE8D00"/>
              </a:solidFill>
            </a:endParaRPr>
          </a:p>
          <a:p>
            <a:endParaRPr lang="en-US" altLang="ja-JP" dirty="0">
              <a:ln>
                <a:solidFill>
                  <a:schemeClr val="accent3">
                    <a:lumMod val="60000"/>
                    <a:lumOff val="40000"/>
                  </a:schemeClr>
                </a:solidFill>
              </a:ln>
              <a:solidFill>
                <a:srgbClr val="FE8D00"/>
              </a:solidFill>
            </a:endParaRPr>
          </a:p>
          <a:p>
            <a:endParaRPr kumimoji="1" lang="en-US" altLang="ja-JP" dirty="0">
              <a:ln>
                <a:solidFill>
                  <a:schemeClr val="accent3">
                    <a:lumMod val="60000"/>
                    <a:lumOff val="40000"/>
                  </a:schemeClr>
                </a:solidFill>
              </a:ln>
              <a:solidFill>
                <a:srgbClr val="FE8D00"/>
              </a:solidFill>
            </a:endParaRPr>
          </a:p>
          <a:p>
            <a:endParaRPr lang="en-US" altLang="ja-JP" dirty="0">
              <a:ln>
                <a:solidFill>
                  <a:schemeClr val="accent3">
                    <a:lumMod val="60000"/>
                    <a:lumOff val="40000"/>
                  </a:schemeClr>
                </a:solidFill>
              </a:ln>
              <a:solidFill>
                <a:srgbClr val="FE8D00"/>
              </a:solidFill>
            </a:endParaRPr>
          </a:p>
          <a:p>
            <a:endParaRPr kumimoji="1" lang="en-US" altLang="ja-JP" dirty="0">
              <a:ln>
                <a:solidFill>
                  <a:schemeClr val="accent3">
                    <a:lumMod val="60000"/>
                    <a:lumOff val="40000"/>
                  </a:schemeClr>
                </a:solidFill>
              </a:ln>
              <a:solidFill>
                <a:srgbClr val="FE8D00"/>
              </a:solidFill>
            </a:endParaRPr>
          </a:p>
          <a:p>
            <a:endParaRPr kumimoji="1" lang="ja-JP" altLang="en-US">
              <a:ln>
                <a:solidFill>
                  <a:schemeClr val="accent3">
                    <a:lumMod val="60000"/>
                    <a:lumOff val="40000"/>
                  </a:schemeClr>
                </a:solidFill>
              </a:ln>
              <a:solidFill>
                <a:srgbClr val="FE8D00"/>
              </a:solidFill>
            </a:endParaRPr>
          </a:p>
        </p:txBody>
      </p:sp>
      <p:sp>
        <p:nvSpPr>
          <p:cNvPr id="7" name="テキスト ボックス 6">
            <a:extLst>
              <a:ext uri="{FF2B5EF4-FFF2-40B4-BE49-F238E27FC236}">
                <a16:creationId xmlns:a16="http://schemas.microsoft.com/office/drawing/2014/main" id="{58DCFB4A-0EB6-0943-AD29-D90A50CFC04E}"/>
              </a:ext>
            </a:extLst>
          </p:cNvPr>
          <p:cNvSpPr txBox="1"/>
          <p:nvPr/>
        </p:nvSpPr>
        <p:spPr>
          <a:xfrm>
            <a:off x="6067168" y="646712"/>
            <a:ext cx="6066057" cy="4893647"/>
          </a:xfrm>
          <a:prstGeom prst="rect">
            <a:avLst/>
          </a:prstGeom>
          <a:noFill/>
        </p:spPr>
        <p:txBody>
          <a:bodyPr wrap="square" rtlCol="0">
            <a:spAutoFit/>
          </a:bodyPr>
          <a:lstStyle/>
          <a:p>
            <a:r>
              <a:rPr lang="en-US" altLang="ja-JP" sz="1200" b="1" u="sng" dirty="0">
                <a:solidFill>
                  <a:schemeClr val="bg2">
                    <a:lumMod val="10000"/>
                  </a:schemeClr>
                </a:solidFill>
                <a:latin typeface="Meiryo" panose="020B0604030504040204" pitchFamily="34" charset="-128"/>
                <a:ea typeface="Meiryo" panose="020B0604030504040204" pitchFamily="34" charset="-128"/>
              </a:rPr>
              <a:t>【</a:t>
            </a:r>
            <a:r>
              <a:rPr lang="ja-JP" altLang="en-US" sz="1200" b="1" u="sng">
                <a:solidFill>
                  <a:schemeClr val="bg2">
                    <a:lumMod val="10000"/>
                  </a:schemeClr>
                </a:solidFill>
                <a:latin typeface="Meiryo" panose="020B0604030504040204" pitchFamily="34" charset="-128"/>
                <a:ea typeface="Meiryo" panose="020B0604030504040204" pitchFamily="34" charset="-128"/>
              </a:rPr>
              <a:t>ヨハン浜松キリスト教会</a:t>
            </a:r>
            <a:r>
              <a:rPr lang="en-US" altLang="ja-JP" sz="1200" b="1" u="sng" dirty="0">
                <a:solidFill>
                  <a:schemeClr val="bg2">
                    <a:lumMod val="10000"/>
                  </a:schemeClr>
                </a:solidFill>
                <a:latin typeface="Meiryo" panose="020B0604030504040204" pitchFamily="34" charset="-128"/>
                <a:ea typeface="Meiryo" panose="020B0604030504040204" pitchFamily="34" charset="-128"/>
              </a:rPr>
              <a:t>/</a:t>
            </a:r>
            <a:r>
              <a:rPr lang="ja-JP" altLang="en-US" sz="1200" b="1" u="sng">
                <a:solidFill>
                  <a:schemeClr val="bg2">
                    <a:lumMod val="10000"/>
                  </a:schemeClr>
                </a:solidFill>
                <a:latin typeface="Meiryo" panose="020B0604030504040204" pitchFamily="34" charset="-128"/>
                <a:ea typeface="Meiryo" panose="020B0604030504040204" pitchFamily="34" charset="-128"/>
              </a:rPr>
              <a:t>深川牧師・梓伝道師</a:t>
            </a:r>
            <a:r>
              <a:rPr lang="en-US" altLang="ja-JP" sz="1200" b="1" u="sng" dirty="0">
                <a:solidFill>
                  <a:schemeClr val="bg2">
                    <a:lumMod val="10000"/>
                  </a:schemeClr>
                </a:solidFill>
                <a:latin typeface="Meiryo" panose="020B0604030504040204" pitchFamily="34" charset="-128"/>
                <a:ea typeface="Meiryo" panose="020B0604030504040204" pitchFamily="34" charset="-128"/>
              </a:rPr>
              <a:t>】</a:t>
            </a:r>
          </a:p>
          <a:p>
            <a:pPr marL="228600" indent="-228600">
              <a:buFont typeface="+mj-ea"/>
              <a:buAutoNum type="circleNumDbPlain"/>
            </a:pPr>
            <a:r>
              <a:rPr lang="ja-JP" altLang="en-US" sz="1200">
                <a:solidFill>
                  <a:schemeClr val="bg2">
                    <a:lumMod val="10000"/>
                  </a:schemeClr>
                </a:solidFill>
                <a:latin typeface="Meiryo" panose="020B0604030504040204" pitchFamily="34" charset="-128"/>
                <a:ea typeface="Meiryo" panose="020B0604030504040204" pitchFamily="34" charset="-128"/>
              </a:rPr>
              <a:t> 深川牧師、梓伝道師が聖霊に満たされるように。主と一つ、主の中で一つになり幸せな牧会ができるように。</a:t>
            </a:r>
          </a:p>
          <a:p>
            <a:pPr marL="228600" indent="-228600">
              <a:buFont typeface="+mj-ea"/>
              <a:buAutoNum type="circleNumDbPlain"/>
            </a:pPr>
            <a:r>
              <a:rPr lang="ja-JP" altLang="en-US" sz="1200">
                <a:solidFill>
                  <a:schemeClr val="bg2">
                    <a:lumMod val="10000"/>
                  </a:schemeClr>
                </a:solidFill>
                <a:latin typeface="Meiryo" panose="020B0604030504040204" pitchFamily="34" charset="-128"/>
                <a:ea typeface="Meiryo" panose="020B0604030504040204" pitchFamily="34" charset="-128"/>
              </a:rPr>
              <a:t>コイノニアバイブルキャンプの恵みのために。参加者がイエス様と人格的に出会うように。任された奉仕（深川：司会、セミナー。梓：幼稚部キャンプ。）のために。</a:t>
            </a:r>
          </a:p>
          <a:p>
            <a:pPr marL="228600" indent="-228600">
              <a:buFont typeface="+mj-ea"/>
              <a:buAutoNum type="circleNumDbPlain"/>
            </a:pPr>
            <a:r>
              <a:rPr lang="ja-JP" altLang="en-US" sz="1200">
                <a:solidFill>
                  <a:schemeClr val="bg2">
                    <a:lumMod val="10000"/>
                  </a:schemeClr>
                </a:solidFill>
                <a:latin typeface="Meiryo" panose="020B0604030504040204" pitchFamily="34" charset="-128"/>
                <a:ea typeface="Meiryo" panose="020B0604030504040204" pitchFamily="34" charset="-128"/>
              </a:rPr>
              <a:t>教会メンバーの信仰の成長のために。信仰で進み出て、生活の場で神の栄光を表すように。共に祈り、伝える主の弟子が起こされるように。</a:t>
            </a:r>
          </a:p>
          <a:p>
            <a:pPr marL="228600" indent="-228600">
              <a:buFont typeface="+mj-ea"/>
              <a:buAutoNum type="circleNumDbPlain"/>
            </a:pPr>
            <a:r>
              <a:rPr lang="ja-JP" altLang="en-US" sz="1200">
                <a:solidFill>
                  <a:schemeClr val="bg2">
                    <a:lumMod val="10000"/>
                  </a:schemeClr>
                </a:solidFill>
                <a:latin typeface="Meiryo" panose="020B0604030504040204" pitchFamily="34" charset="-128"/>
                <a:ea typeface="Meiryo" panose="020B0604030504040204" pitchFamily="34" charset="-128"/>
              </a:rPr>
              <a:t>洗礼の学びをしている姉妹が入院しています。癒され、退院しできるように。洗礼の勉強を再開できるように。</a:t>
            </a:r>
          </a:p>
          <a:p>
            <a:pPr marL="228600" indent="-228600">
              <a:buFont typeface="+mj-ea"/>
              <a:buAutoNum type="circleNumDbPlain"/>
            </a:pPr>
            <a:r>
              <a:rPr lang="ja-JP" altLang="en-US" sz="1200">
                <a:solidFill>
                  <a:schemeClr val="bg2">
                    <a:lumMod val="10000"/>
                  </a:schemeClr>
                </a:solidFill>
                <a:latin typeface="Meiryo" panose="020B0604030504040204" pitchFamily="34" charset="-128"/>
                <a:ea typeface="Meiryo" panose="020B0604030504040204" pitchFamily="34" charset="-128"/>
              </a:rPr>
              <a:t>救われ、礼拝するものが起こされるように。</a:t>
            </a:r>
          </a:p>
          <a:p>
            <a:pPr marL="228600" indent="-228600">
              <a:buFont typeface="+mj-ea"/>
              <a:buAutoNum type="circleNumDbPlain"/>
            </a:pPr>
            <a:r>
              <a:rPr lang="ja-JP" altLang="en-US" sz="1200">
                <a:solidFill>
                  <a:schemeClr val="bg2">
                    <a:lumMod val="10000"/>
                  </a:schemeClr>
                </a:solidFill>
                <a:latin typeface="Meiryo" panose="020B0604030504040204" pitchFamily="34" charset="-128"/>
                <a:ea typeface="Meiryo" panose="020B0604030504040204" pitchFamily="34" charset="-128"/>
              </a:rPr>
              <a:t>長期でオンライン礼拝をしているメンバーが集会に来られるように。</a:t>
            </a:r>
          </a:p>
          <a:p>
            <a:pPr marL="228600" indent="-228600">
              <a:buFont typeface="+mj-ea"/>
              <a:buAutoNum type="circleNumDbPlain"/>
            </a:pPr>
            <a:r>
              <a:rPr lang="ja-JP" altLang="en-US" sz="1200">
                <a:solidFill>
                  <a:schemeClr val="bg2">
                    <a:lumMod val="10000"/>
                  </a:schemeClr>
                </a:solidFill>
                <a:latin typeface="Meiryo" panose="020B0604030504040204" pitchFamily="34" charset="-128"/>
                <a:ea typeface="Meiryo" panose="020B0604030504040204" pitchFamily="34" charset="-128"/>
              </a:rPr>
              <a:t>教会開放日（</a:t>
            </a:r>
            <a:r>
              <a:rPr lang="en-US" altLang="ja-JP" sz="1200" dirty="0">
                <a:solidFill>
                  <a:schemeClr val="bg2">
                    <a:lumMod val="10000"/>
                  </a:schemeClr>
                </a:solidFill>
                <a:latin typeface="Meiryo" panose="020B0604030504040204" pitchFamily="34" charset="-128"/>
                <a:ea typeface="Meiryo" panose="020B0604030504040204" pitchFamily="34" charset="-128"/>
              </a:rPr>
              <a:t>8/2.16.23</a:t>
            </a:r>
            <a:r>
              <a:rPr lang="ja-JP" altLang="en-US" sz="1200">
                <a:solidFill>
                  <a:schemeClr val="bg2">
                    <a:lumMod val="10000"/>
                  </a:schemeClr>
                </a:solidFill>
                <a:latin typeface="Meiryo" panose="020B0604030504040204" pitchFamily="34" charset="-128"/>
                <a:ea typeface="Meiryo" panose="020B0604030504040204" pitchFamily="34" charset="-128"/>
              </a:rPr>
              <a:t>）を通して新しい魂がつながるように。</a:t>
            </a:r>
          </a:p>
          <a:p>
            <a:r>
              <a:rPr lang="ja-JP" altLang="en-US" sz="1200">
                <a:solidFill>
                  <a:schemeClr val="bg2">
                    <a:lumMod val="10000"/>
                  </a:schemeClr>
                </a:solidFill>
                <a:latin typeface="Meiryo" panose="020B0604030504040204" pitchFamily="34" charset="-128"/>
                <a:ea typeface="Meiryo" panose="020B0604030504040204" pitchFamily="34" charset="-128"/>
              </a:rPr>
              <a:t> </a:t>
            </a:r>
            <a:endParaRPr lang="en-US" altLang="ja-JP" sz="1200" b="1" u="sng" dirty="0">
              <a:solidFill>
                <a:schemeClr val="bg2">
                  <a:lumMod val="10000"/>
                </a:schemeClr>
              </a:solidFill>
              <a:latin typeface="Meiryo" panose="020B0604030504040204" pitchFamily="34" charset="-128"/>
              <a:ea typeface="Meiryo" panose="020B0604030504040204" pitchFamily="34" charset="-128"/>
            </a:endParaRPr>
          </a:p>
          <a:p>
            <a:r>
              <a:rPr lang="en-US" altLang="ja-JP" sz="1200" b="1" u="sng" dirty="0">
                <a:solidFill>
                  <a:schemeClr val="bg2">
                    <a:lumMod val="10000"/>
                  </a:schemeClr>
                </a:solidFill>
                <a:latin typeface="Meiryo" panose="020B0604030504040204" pitchFamily="34" charset="-128"/>
                <a:ea typeface="Meiryo" panose="020B0604030504040204" pitchFamily="34" charset="-128"/>
              </a:rPr>
              <a:t>【</a:t>
            </a:r>
            <a:r>
              <a:rPr lang="ja-JP" altLang="en-US" sz="1200" b="1" u="sng">
                <a:solidFill>
                  <a:schemeClr val="bg2">
                    <a:lumMod val="10000"/>
                  </a:schemeClr>
                </a:solidFill>
                <a:latin typeface="Meiryo" panose="020B0604030504040204" pitchFamily="34" charset="-128"/>
                <a:ea typeface="Meiryo" panose="020B0604030504040204" pitchFamily="34" charset="-128"/>
              </a:rPr>
              <a:t>三鷹栄光キリスト教会</a:t>
            </a:r>
            <a:r>
              <a:rPr lang="en-US" altLang="ja-JP" sz="1200" b="1" u="sng" dirty="0">
                <a:solidFill>
                  <a:schemeClr val="bg2">
                    <a:lumMod val="10000"/>
                  </a:schemeClr>
                </a:solidFill>
                <a:latin typeface="Meiryo" panose="020B0604030504040204" pitchFamily="34" charset="-128"/>
                <a:ea typeface="Meiryo" panose="020B0604030504040204" pitchFamily="34" charset="-128"/>
              </a:rPr>
              <a:t>/</a:t>
            </a:r>
            <a:r>
              <a:rPr lang="ja-JP" altLang="en-US" sz="1200" b="1" u="sng">
                <a:solidFill>
                  <a:schemeClr val="bg2">
                    <a:lumMod val="10000"/>
                  </a:schemeClr>
                </a:solidFill>
                <a:latin typeface="Meiryo" panose="020B0604030504040204" pitchFamily="34" charset="-128"/>
                <a:ea typeface="Meiryo" panose="020B0604030504040204" pitchFamily="34" charset="-128"/>
              </a:rPr>
              <a:t>長谷川牧師・高牧師・洪伝道師</a:t>
            </a:r>
            <a:r>
              <a:rPr lang="en-US" altLang="ja-JP" sz="1200" b="1" u="sng" dirty="0">
                <a:solidFill>
                  <a:schemeClr val="bg2">
                    <a:lumMod val="10000"/>
                  </a:schemeClr>
                </a:solidFill>
                <a:latin typeface="Meiryo" panose="020B0604030504040204" pitchFamily="34" charset="-128"/>
                <a:ea typeface="Meiryo" panose="020B0604030504040204" pitchFamily="34" charset="-128"/>
              </a:rPr>
              <a:t>】</a:t>
            </a:r>
          </a:p>
          <a:p>
            <a:pPr marL="228600" indent="-228600">
              <a:buFont typeface="+mj-ea"/>
              <a:buAutoNum type="circleNumDbPlain"/>
            </a:pPr>
            <a:r>
              <a:rPr lang="ja-JP" altLang="en-US" sz="1200">
                <a:solidFill>
                  <a:schemeClr val="bg2">
                    <a:lumMod val="10000"/>
                  </a:schemeClr>
                </a:solidFill>
                <a:latin typeface="Meiryo" panose="020B0604030504040204" pitchFamily="34" charset="-128"/>
                <a:ea typeface="Meiryo" panose="020B0604030504040204" pitchFamily="34" charset="-128"/>
              </a:rPr>
              <a:t>創立</a:t>
            </a:r>
            <a:r>
              <a:rPr lang="en-US" altLang="ja-JP" sz="1200" dirty="0">
                <a:solidFill>
                  <a:schemeClr val="bg2">
                    <a:lumMod val="10000"/>
                  </a:schemeClr>
                </a:solidFill>
                <a:latin typeface="Meiryo" panose="020B0604030504040204" pitchFamily="34" charset="-128"/>
                <a:ea typeface="Meiryo" panose="020B0604030504040204" pitchFamily="34" charset="-128"/>
              </a:rPr>
              <a:t>15</a:t>
            </a:r>
            <a:r>
              <a:rPr lang="ja-JP" altLang="en-US" sz="1200">
                <a:solidFill>
                  <a:schemeClr val="bg2">
                    <a:lumMod val="10000"/>
                  </a:schemeClr>
                </a:solidFill>
                <a:latin typeface="Meiryo" panose="020B0604030504040204" pitchFamily="34" charset="-128"/>
                <a:ea typeface="Meiryo" panose="020B0604030504040204" pitchFamily="34" charset="-128"/>
              </a:rPr>
              <a:t>周年礼拝</a:t>
            </a:r>
            <a:r>
              <a:rPr lang="en-US" altLang="ja-JP" sz="1200" dirty="0">
                <a:solidFill>
                  <a:schemeClr val="bg2">
                    <a:lumMod val="10000"/>
                  </a:schemeClr>
                </a:solidFill>
                <a:latin typeface="Meiryo" panose="020B0604030504040204" pitchFamily="34" charset="-128"/>
                <a:ea typeface="Meiryo" panose="020B0604030504040204" pitchFamily="34" charset="-128"/>
              </a:rPr>
              <a:t>(8/21)</a:t>
            </a:r>
            <a:r>
              <a:rPr lang="ja-JP" altLang="en-US" sz="1200">
                <a:solidFill>
                  <a:schemeClr val="bg2">
                    <a:lumMod val="10000"/>
                  </a:schemeClr>
                </a:solidFill>
                <a:latin typeface="Meiryo" panose="020B0604030504040204" pitchFamily="34" charset="-128"/>
                <a:ea typeface="Meiryo" panose="020B0604030504040204" pitchFamily="34" charset="-128"/>
              </a:rPr>
              <a:t>を心合わせて準備し、感謝と喜びの礼拝となりますように。</a:t>
            </a:r>
          </a:p>
          <a:p>
            <a:pPr marL="228600" indent="-228600">
              <a:buFont typeface="+mj-ea"/>
              <a:buAutoNum type="circleNumDbPlain"/>
            </a:pPr>
            <a:r>
              <a:rPr lang="ja-JP" altLang="en-US" sz="1200">
                <a:solidFill>
                  <a:schemeClr val="bg2">
                    <a:lumMod val="10000"/>
                  </a:schemeClr>
                </a:solidFill>
                <a:latin typeface="Meiryo" panose="020B0604030504040204" pitchFamily="34" charset="-128"/>
                <a:ea typeface="Meiryo" panose="020B0604030504040204" pitchFamily="34" charset="-128"/>
              </a:rPr>
              <a:t>水曜の朝の礼拝と金曜礼拝に主の臨在が豊かにありますように。</a:t>
            </a:r>
          </a:p>
          <a:p>
            <a:pPr marL="228600" indent="-228600">
              <a:buFont typeface="+mj-ea"/>
              <a:buAutoNum type="circleNumDbPlain"/>
            </a:pPr>
            <a:r>
              <a:rPr lang="ja-JP" altLang="en-US" sz="1200">
                <a:solidFill>
                  <a:schemeClr val="bg2">
                    <a:lumMod val="10000"/>
                  </a:schemeClr>
                </a:solidFill>
                <a:latin typeface="Meiryo" panose="020B0604030504040204" pitchFamily="34" charset="-128"/>
                <a:ea typeface="Meiryo" panose="020B0604030504040204" pitchFamily="34" charset="-128"/>
              </a:rPr>
              <a:t>使役者が聖霊に満たされ、神様の御旨をよく分別しますように。</a:t>
            </a:r>
          </a:p>
          <a:p>
            <a:endParaRPr lang="en-US" altLang="ja-JP" sz="1200" dirty="0">
              <a:latin typeface="Meiryo" panose="020B0604030504040204" pitchFamily="34" charset="-128"/>
              <a:ea typeface="Meiryo" panose="020B0604030504040204" pitchFamily="34" charset="-128"/>
            </a:endParaRPr>
          </a:p>
          <a:p>
            <a:r>
              <a:rPr lang="en-US" altLang="ja-JP" sz="1200" b="1" u="sng" dirty="0">
                <a:latin typeface="Meiryo" panose="020B0604030504040204" pitchFamily="34" charset="-128"/>
                <a:ea typeface="Meiryo" panose="020B0604030504040204" pitchFamily="34" charset="-128"/>
              </a:rPr>
              <a:t>【</a:t>
            </a:r>
            <a:r>
              <a:rPr lang="ja-JP" altLang="en-US" sz="1200" b="1" u="sng">
                <a:latin typeface="Meiryo" panose="020B0604030504040204" pitchFamily="34" charset="-128"/>
                <a:ea typeface="Meiryo" panose="020B0604030504040204" pitchFamily="34" charset="-128"/>
              </a:rPr>
              <a:t>厚木希望キリスト教会　</a:t>
            </a:r>
            <a:r>
              <a:rPr lang="en-US" altLang="ja-JP" sz="1200" b="1" u="sng" dirty="0">
                <a:latin typeface="Meiryo" panose="020B0604030504040204" pitchFamily="34" charset="-128"/>
                <a:ea typeface="Meiryo" panose="020B0604030504040204" pitchFamily="34" charset="-128"/>
              </a:rPr>
              <a:t>/</a:t>
            </a:r>
            <a:r>
              <a:rPr lang="ja-JP" altLang="en-US" sz="1200" b="1" u="sng">
                <a:latin typeface="Meiryo" panose="020B0604030504040204" pitchFamily="34" charset="-128"/>
                <a:ea typeface="Meiryo" panose="020B0604030504040204" pitchFamily="34" charset="-128"/>
              </a:rPr>
              <a:t>吉村牧師・和代伝道師</a:t>
            </a:r>
            <a:r>
              <a:rPr lang="en-US" altLang="ja-JP" sz="1200" b="1" u="sng" dirty="0">
                <a:latin typeface="Meiryo" panose="020B0604030504040204" pitchFamily="34" charset="-128"/>
                <a:ea typeface="Meiryo" panose="020B0604030504040204" pitchFamily="34" charset="-128"/>
              </a:rPr>
              <a:t>】</a:t>
            </a:r>
          </a:p>
          <a:p>
            <a:pPr marL="228600" indent="-228600">
              <a:buFont typeface="+mj-ea"/>
              <a:buAutoNum type="circleNumDbPlain"/>
            </a:pPr>
            <a:r>
              <a:rPr lang="ja-JP" altLang="en-US" sz="1200">
                <a:latin typeface="Meiryo" panose="020B0604030504040204" pitchFamily="34" charset="-128"/>
                <a:ea typeface="Meiryo" panose="020B0604030504040204" pitchFamily="34" charset="-128"/>
              </a:rPr>
              <a:t>夏のキャンプがコロナから守られ、参加する信徒がみんな恵まれますように。</a:t>
            </a:r>
          </a:p>
          <a:p>
            <a:pPr marL="228600" indent="-228600">
              <a:buFont typeface="+mj-ea"/>
              <a:buAutoNum type="circleNumDbPlain"/>
            </a:pPr>
            <a:r>
              <a:rPr lang="ja-JP" altLang="en-US" sz="1200">
                <a:latin typeface="Meiryo" panose="020B0604030504040204" pitchFamily="34" charset="-128"/>
                <a:ea typeface="Meiryo" panose="020B0604030504040204" pitchFamily="34" charset="-128"/>
              </a:rPr>
              <a:t>夏休みになった子ども達の生活が守られ、家庭の中で親と共に主の平安の中を過ごせるように。</a:t>
            </a:r>
          </a:p>
          <a:p>
            <a:pPr marL="228600" indent="-228600">
              <a:buFont typeface="+mj-ea"/>
              <a:buAutoNum type="circleNumDbPlain"/>
            </a:pPr>
            <a:r>
              <a:rPr lang="ja-JP" altLang="en-US" sz="1200">
                <a:latin typeface="Meiryo" panose="020B0604030504040204" pitchFamily="34" charset="-128"/>
                <a:ea typeface="Meiryo" panose="020B0604030504040204" pitchFamily="34" charset="-128"/>
              </a:rPr>
              <a:t>続けて地域に福音のイエス様を伝えるアイディアと実行力が与えられるように。</a:t>
            </a:r>
            <a:endParaRPr lang="en-US" altLang="ja-JP" sz="1200" dirty="0">
              <a:latin typeface="Meiryo" panose="020B0604030504040204" pitchFamily="34" charset="-128"/>
              <a:ea typeface="Meiryo" panose="020B0604030504040204" pitchFamily="34" charset="-128"/>
            </a:endParaRPr>
          </a:p>
          <a:p>
            <a:endParaRPr lang="en-US" altLang="ja-JP" sz="1200" b="1" u="sng" dirty="0">
              <a:solidFill>
                <a:schemeClr val="bg2">
                  <a:lumMod val="10000"/>
                </a:schemeClr>
              </a:solidFill>
              <a:latin typeface="Meiryo" panose="020B0604030504040204" pitchFamily="34" charset="-128"/>
              <a:ea typeface="Meiryo" panose="020B0604030504040204" pitchFamily="34" charset="-128"/>
            </a:endParaRPr>
          </a:p>
          <a:p>
            <a:endParaRPr lang="en-US" altLang="ja-JP" sz="1200" b="1" u="sng" dirty="0">
              <a:solidFill>
                <a:schemeClr val="bg2">
                  <a:lumMod val="10000"/>
                </a:schemeClr>
              </a:solidFill>
              <a:latin typeface="Meiryo" panose="020B0604030504040204" pitchFamily="34" charset="-128"/>
              <a:ea typeface="Meiryo" panose="020B0604030504040204" pitchFamily="34" charset="-128"/>
            </a:endParaRPr>
          </a:p>
          <a:p>
            <a:endParaRPr lang="en-US" altLang="ja-JP" sz="1200" b="1" dirty="0">
              <a:solidFill>
                <a:schemeClr val="bg2">
                  <a:lumMod val="10000"/>
                </a:schemeClr>
              </a:solidFill>
              <a:latin typeface="Meiryo" panose="020B0604030504040204" pitchFamily="34" charset="-128"/>
              <a:ea typeface="Meiryo" panose="020B0604030504040204" pitchFamily="34" charset="-128"/>
            </a:endParaRPr>
          </a:p>
        </p:txBody>
      </p:sp>
      <p:sp>
        <p:nvSpPr>
          <p:cNvPr id="8" name="テキスト ボックス 7">
            <a:extLst>
              <a:ext uri="{FF2B5EF4-FFF2-40B4-BE49-F238E27FC236}">
                <a16:creationId xmlns:a16="http://schemas.microsoft.com/office/drawing/2014/main" id="{CBE2151D-33A6-7642-A28E-3049CDE2BA34}"/>
              </a:ext>
            </a:extLst>
          </p:cNvPr>
          <p:cNvSpPr txBox="1"/>
          <p:nvPr/>
        </p:nvSpPr>
        <p:spPr>
          <a:xfrm>
            <a:off x="83489" y="547856"/>
            <a:ext cx="6116595" cy="5632311"/>
          </a:xfrm>
          <a:prstGeom prst="rect">
            <a:avLst/>
          </a:prstGeom>
          <a:noFill/>
        </p:spPr>
        <p:txBody>
          <a:bodyPr wrap="square" rtlCol="0">
            <a:spAutoFit/>
          </a:bodyPr>
          <a:lstStyle/>
          <a:p>
            <a:r>
              <a:rPr lang="en-US" altLang="ja-JP" sz="1200" b="1" u="sng" dirty="0">
                <a:solidFill>
                  <a:schemeClr val="bg2">
                    <a:lumMod val="10000"/>
                  </a:schemeClr>
                </a:solidFill>
                <a:latin typeface="Meiryo" panose="020B0604030504040204" pitchFamily="34" charset="-128"/>
                <a:ea typeface="Meiryo" panose="020B0604030504040204" pitchFamily="34" charset="-128"/>
              </a:rPr>
              <a:t>【</a:t>
            </a:r>
            <a:r>
              <a:rPr lang="ja-JP" altLang="en-US" sz="1200" b="1" u="sng">
                <a:solidFill>
                  <a:schemeClr val="bg2">
                    <a:lumMod val="10000"/>
                  </a:schemeClr>
                </a:solidFill>
                <a:latin typeface="Meiryo" panose="020B0604030504040204" pitchFamily="34" charset="-128"/>
                <a:ea typeface="Meiryo" panose="020B0604030504040204" pitchFamily="34" charset="-128"/>
              </a:rPr>
              <a:t>札幌グローリア</a:t>
            </a:r>
            <a:r>
              <a:rPr lang="en-US" altLang="ja-JP" sz="1200" b="1" u="sng" dirty="0">
                <a:solidFill>
                  <a:schemeClr val="bg2">
                    <a:lumMod val="10000"/>
                  </a:schemeClr>
                </a:solidFill>
                <a:latin typeface="Meiryo" panose="020B0604030504040204" pitchFamily="34" charset="-128"/>
                <a:ea typeface="Meiryo" panose="020B0604030504040204" pitchFamily="34" charset="-128"/>
              </a:rPr>
              <a:t>church</a:t>
            </a:r>
            <a:r>
              <a:rPr lang="ja-JP" altLang="en-US" sz="1200" b="1" u="sng">
                <a:solidFill>
                  <a:schemeClr val="bg2">
                    <a:lumMod val="10000"/>
                  </a:schemeClr>
                </a:solidFill>
                <a:latin typeface="Meiryo" panose="020B0604030504040204" pitchFamily="34" charset="-128"/>
                <a:ea typeface="Meiryo" panose="020B0604030504040204" pitchFamily="34" charset="-128"/>
              </a:rPr>
              <a:t>　</a:t>
            </a:r>
            <a:r>
              <a:rPr lang="en-US" altLang="ja-JP" sz="1200" b="1" u="sng" dirty="0">
                <a:solidFill>
                  <a:schemeClr val="bg2">
                    <a:lumMod val="10000"/>
                  </a:schemeClr>
                </a:solidFill>
                <a:latin typeface="Meiryo" panose="020B0604030504040204" pitchFamily="34" charset="-128"/>
                <a:ea typeface="Meiryo" panose="020B0604030504040204" pitchFamily="34" charset="-128"/>
              </a:rPr>
              <a:t>/</a:t>
            </a:r>
            <a:r>
              <a:rPr lang="ja-JP" altLang="en-US" sz="1200" b="1" u="sng">
                <a:solidFill>
                  <a:schemeClr val="bg2">
                    <a:lumMod val="10000"/>
                  </a:schemeClr>
                </a:solidFill>
                <a:latin typeface="Meiryo" panose="020B0604030504040204" pitchFamily="34" charset="-128"/>
                <a:ea typeface="Meiryo" panose="020B0604030504040204" pitchFamily="34" charset="-128"/>
              </a:rPr>
              <a:t>沈チャンヒョン牧師・金南美伝道師</a:t>
            </a:r>
            <a:r>
              <a:rPr lang="en-US" altLang="ja-JP" sz="1200" b="1" u="sng" dirty="0">
                <a:solidFill>
                  <a:schemeClr val="bg2">
                    <a:lumMod val="10000"/>
                  </a:schemeClr>
                </a:solidFill>
                <a:latin typeface="Meiryo" panose="020B0604030504040204" pitchFamily="34" charset="-128"/>
                <a:ea typeface="Meiryo" panose="020B0604030504040204" pitchFamily="34" charset="-128"/>
              </a:rPr>
              <a:t>】</a:t>
            </a:r>
          </a:p>
          <a:p>
            <a:pPr marL="228600" indent="-228600">
              <a:buFont typeface="+mj-ea"/>
              <a:buAutoNum type="circleNumDbPlain"/>
            </a:pPr>
            <a:r>
              <a:rPr lang="en-US" altLang="ja-JP" sz="1200" dirty="0">
                <a:solidFill>
                  <a:schemeClr val="bg2">
                    <a:lumMod val="10000"/>
                  </a:schemeClr>
                </a:solidFill>
                <a:latin typeface="Meiryo" panose="020B0604030504040204" pitchFamily="34" charset="-128"/>
                <a:ea typeface="Meiryo" panose="020B0604030504040204" pitchFamily="34" charset="-128"/>
              </a:rPr>
              <a:t>K-cafe</a:t>
            </a:r>
            <a:r>
              <a:rPr lang="ja-JP" altLang="en-US" sz="1200">
                <a:solidFill>
                  <a:schemeClr val="bg2">
                    <a:lumMod val="10000"/>
                  </a:schemeClr>
                </a:solidFill>
                <a:latin typeface="Meiryo" panose="020B0604030504040204" pitchFamily="34" charset="-128"/>
                <a:ea typeface="Meiryo" panose="020B0604030504040204" pitchFamily="34" charset="-128"/>
              </a:rPr>
              <a:t>の１週間働きで新たな人達の繋がりがありますように。</a:t>
            </a:r>
          </a:p>
          <a:p>
            <a:r>
              <a:rPr lang="ja-JP" altLang="en-US" sz="1200">
                <a:solidFill>
                  <a:schemeClr val="bg2">
                    <a:lumMod val="10000"/>
                  </a:schemeClr>
                </a:solidFill>
                <a:latin typeface="Meiryo" panose="020B0604030504040204" pitchFamily="34" charset="-128"/>
                <a:ea typeface="Meiryo" panose="020B0604030504040204" pitchFamily="34" charset="-128"/>
              </a:rPr>
              <a:t>　木曜日</a:t>
            </a:r>
            <a:r>
              <a:rPr lang="en-US" altLang="ja-JP" sz="1200" dirty="0">
                <a:solidFill>
                  <a:schemeClr val="bg2">
                    <a:lumMod val="10000"/>
                  </a:schemeClr>
                </a:solidFill>
                <a:latin typeface="Meiryo" panose="020B0604030504040204" pitchFamily="34" charset="-128"/>
                <a:ea typeface="Meiryo" panose="020B0604030504040204" pitchFamily="34" charset="-128"/>
              </a:rPr>
              <a:t>:</a:t>
            </a:r>
            <a:r>
              <a:rPr lang="ja-JP" altLang="en-US" sz="1200">
                <a:solidFill>
                  <a:schemeClr val="bg2">
                    <a:lumMod val="10000"/>
                  </a:schemeClr>
                </a:solidFill>
                <a:latin typeface="Meiryo" panose="020B0604030504040204" pitchFamily="34" charset="-128"/>
                <a:ea typeface="Meiryo" panose="020B0604030504040204" pitchFamily="34" charset="-128"/>
              </a:rPr>
              <a:t>聖書の学び</a:t>
            </a:r>
          </a:p>
          <a:p>
            <a:r>
              <a:rPr lang="ja-JP" altLang="en-US" sz="1200">
                <a:solidFill>
                  <a:schemeClr val="bg2">
                    <a:lumMod val="10000"/>
                  </a:schemeClr>
                </a:solidFill>
                <a:latin typeface="Meiryo" panose="020B0604030504040204" pitchFamily="34" charset="-128"/>
                <a:ea typeface="Meiryo" panose="020B0604030504040204" pitchFamily="34" charset="-128"/>
              </a:rPr>
              <a:t>　金曜日</a:t>
            </a:r>
            <a:r>
              <a:rPr lang="en-US" altLang="ja-JP" sz="1200" dirty="0">
                <a:solidFill>
                  <a:schemeClr val="bg2">
                    <a:lumMod val="10000"/>
                  </a:schemeClr>
                </a:solidFill>
                <a:latin typeface="Meiryo" panose="020B0604030504040204" pitchFamily="34" charset="-128"/>
                <a:ea typeface="Meiryo" panose="020B0604030504040204" pitchFamily="34" charset="-128"/>
              </a:rPr>
              <a:t>:</a:t>
            </a:r>
            <a:r>
              <a:rPr lang="ja-JP" altLang="en-US" sz="1200">
                <a:solidFill>
                  <a:schemeClr val="bg2">
                    <a:lumMod val="10000"/>
                  </a:schemeClr>
                </a:solidFill>
                <a:latin typeface="Meiryo" panose="020B0604030504040204" pitchFamily="34" charset="-128"/>
                <a:ea typeface="Meiryo" panose="020B0604030504040204" pitchFamily="34" charset="-128"/>
              </a:rPr>
              <a:t>書道教室・野菜マルシェ</a:t>
            </a:r>
          </a:p>
          <a:p>
            <a:r>
              <a:rPr lang="ja-JP" altLang="en-US" sz="1200">
                <a:solidFill>
                  <a:schemeClr val="bg2">
                    <a:lumMod val="10000"/>
                  </a:schemeClr>
                </a:solidFill>
                <a:latin typeface="Meiryo" panose="020B0604030504040204" pitchFamily="34" charset="-128"/>
                <a:ea typeface="Meiryo" panose="020B0604030504040204" pitchFamily="34" charset="-128"/>
              </a:rPr>
              <a:t>　土曜日</a:t>
            </a:r>
            <a:r>
              <a:rPr lang="en-US" altLang="ja-JP" sz="1200" dirty="0">
                <a:solidFill>
                  <a:schemeClr val="bg2">
                    <a:lumMod val="10000"/>
                  </a:schemeClr>
                </a:solidFill>
                <a:latin typeface="Meiryo" panose="020B0604030504040204" pitchFamily="34" charset="-128"/>
                <a:ea typeface="Meiryo" panose="020B0604030504040204" pitchFamily="34" charset="-128"/>
              </a:rPr>
              <a:t>:</a:t>
            </a:r>
            <a:r>
              <a:rPr lang="ja-JP" altLang="en-US" sz="1200">
                <a:solidFill>
                  <a:schemeClr val="bg2">
                    <a:lumMod val="10000"/>
                  </a:schemeClr>
                </a:solidFill>
                <a:latin typeface="Meiryo" panose="020B0604030504040204" pitchFamily="34" charset="-128"/>
                <a:ea typeface="Meiryo" panose="020B0604030504040204" pitchFamily="34" charset="-128"/>
              </a:rPr>
              <a:t>ピアノ教室</a:t>
            </a:r>
          </a:p>
          <a:p>
            <a:pPr marL="228600" indent="-228600">
              <a:buFont typeface="+mj-ea"/>
              <a:buAutoNum type="circleNumDbPlain" startAt="2"/>
            </a:pPr>
            <a:r>
              <a:rPr lang="ja-JP" altLang="en-US" sz="1200">
                <a:solidFill>
                  <a:schemeClr val="bg2">
                    <a:lumMod val="10000"/>
                  </a:schemeClr>
                </a:solidFill>
                <a:latin typeface="Meiryo" panose="020B0604030504040204" pitchFamily="34" charset="-128"/>
                <a:ea typeface="Meiryo" panose="020B0604030504040204" pitchFamily="34" charset="-128"/>
              </a:rPr>
              <a:t>聖書勉強をしている姉妹の健康の守りと信仰告白できる恵みを与えてください。</a:t>
            </a:r>
          </a:p>
          <a:p>
            <a:pPr marL="228600" indent="-228600">
              <a:buFont typeface="+mj-ea"/>
              <a:buAutoNum type="circleNumDbPlain" startAt="2"/>
            </a:pPr>
            <a:r>
              <a:rPr lang="ja-JP" altLang="en-US" sz="1200">
                <a:solidFill>
                  <a:schemeClr val="bg2">
                    <a:lumMod val="10000"/>
                  </a:schemeClr>
                </a:solidFill>
                <a:latin typeface="Meiryo" panose="020B0604030504040204" pitchFamily="34" charset="-128"/>
                <a:ea typeface="Meiryo" panose="020B0604030504040204" pitchFamily="34" charset="-128"/>
              </a:rPr>
              <a:t>札幌市北区民センターでの催しを通して人との出会いが備えられますように。</a:t>
            </a:r>
          </a:p>
          <a:p>
            <a:r>
              <a:rPr lang="ja-JP" altLang="en-US" sz="1200">
                <a:solidFill>
                  <a:schemeClr val="bg2">
                    <a:lumMod val="10000"/>
                  </a:schemeClr>
                </a:solidFill>
                <a:latin typeface="Meiryo" panose="020B0604030504040204" pitchFamily="34" charset="-128"/>
                <a:ea typeface="Meiryo" panose="020B0604030504040204" pitchFamily="34" charset="-128"/>
              </a:rPr>
              <a:t>　</a:t>
            </a:r>
            <a:r>
              <a:rPr lang="en-US" altLang="ja-JP" sz="1200" dirty="0">
                <a:solidFill>
                  <a:schemeClr val="bg2">
                    <a:lumMod val="10000"/>
                  </a:schemeClr>
                </a:solidFill>
                <a:latin typeface="Meiryo" panose="020B0604030504040204" pitchFamily="34" charset="-128"/>
                <a:ea typeface="Meiryo" panose="020B0604030504040204" pitchFamily="34" charset="-128"/>
              </a:rPr>
              <a:t>(</a:t>
            </a:r>
            <a:r>
              <a:rPr lang="ja-JP" altLang="en-US" sz="1200">
                <a:solidFill>
                  <a:schemeClr val="bg2">
                    <a:lumMod val="10000"/>
                  </a:schemeClr>
                </a:solidFill>
                <a:latin typeface="Meiryo" panose="020B0604030504040204" pitchFamily="34" charset="-128"/>
                <a:ea typeface="Meiryo" panose="020B0604030504040204" pitchFamily="34" charset="-128"/>
              </a:rPr>
              <a:t>オカリナ合唱のサークル</a:t>
            </a:r>
            <a:r>
              <a:rPr lang="en-US" altLang="ja-JP" sz="1200" dirty="0">
                <a:solidFill>
                  <a:schemeClr val="bg2">
                    <a:lumMod val="10000"/>
                  </a:schemeClr>
                </a:solidFill>
                <a:latin typeface="Meiryo" panose="020B0604030504040204" pitchFamily="34" charset="-128"/>
                <a:ea typeface="Meiryo" panose="020B0604030504040204" pitchFamily="34" charset="-128"/>
              </a:rPr>
              <a:t>)</a:t>
            </a:r>
          </a:p>
          <a:p>
            <a:pPr marL="228600" indent="-228600">
              <a:buFont typeface="+mj-ea"/>
              <a:buAutoNum type="circleNumDbPlain" startAt="4"/>
            </a:pPr>
            <a:r>
              <a:rPr lang="ja-JP" altLang="en-US" sz="1200">
                <a:solidFill>
                  <a:schemeClr val="bg2">
                    <a:lumMod val="10000"/>
                  </a:schemeClr>
                </a:solidFill>
                <a:latin typeface="Meiryo" panose="020B0604030504040204" pitchFamily="34" charset="-128"/>
                <a:ea typeface="Meiryo" panose="020B0604030504040204" pitchFamily="34" charset="-128"/>
              </a:rPr>
              <a:t>沈ハラム</a:t>
            </a:r>
            <a:r>
              <a:rPr lang="en-US" altLang="ja-JP" sz="1200" dirty="0">
                <a:solidFill>
                  <a:schemeClr val="bg2">
                    <a:lumMod val="10000"/>
                  </a:schemeClr>
                </a:solidFill>
                <a:latin typeface="Meiryo" panose="020B0604030504040204" pitchFamily="34" charset="-128"/>
                <a:ea typeface="Meiryo" panose="020B0604030504040204" pitchFamily="34" charset="-128"/>
              </a:rPr>
              <a:t>(</a:t>
            </a:r>
            <a:r>
              <a:rPr lang="ja-JP" altLang="en-US" sz="1200">
                <a:solidFill>
                  <a:schemeClr val="bg2">
                    <a:lumMod val="10000"/>
                  </a:schemeClr>
                </a:solidFill>
                <a:latin typeface="Meiryo" panose="020B0604030504040204" pitchFamily="34" charset="-128"/>
                <a:ea typeface="Meiryo" panose="020B0604030504040204" pitchFamily="34" charset="-128"/>
              </a:rPr>
              <a:t>宣教師の長男</a:t>
            </a:r>
            <a:r>
              <a:rPr lang="en-US" altLang="ja-JP" sz="1200" dirty="0">
                <a:solidFill>
                  <a:schemeClr val="bg2">
                    <a:lumMod val="10000"/>
                  </a:schemeClr>
                </a:solidFill>
                <a:latin typeface="Meiryo" panose="020B0604030504040204" pitchFamily="34" charset="-128"/>
                <a:ea typeface="Meiryo" panose="020B0604030504040204" pitchFamily="34" charset="-128"/>
              </a:rPr>
              <a:t>)</a:t>
            </a:r>
            <a:r>
              <a:rPr lang="ja-JP" altLang="en-US" sz="1200">
                <a:solidFill>
                  <a:schemeClr val="bg2">
                    <a:lumMod val="10000"/>
                  </a:schemeClr>
                </a:solidFill>
                <a:latin typeface="Meiryo" panose="020B0604030504040204" pitchFamily="34" charset="-128"/>
                <a:ea typeface="Meiryo" panose="020B0604030504040204" pitchFamily="34" charset="-128"/>
              </a:rPr>
              <a:t>君の</a:t>
            </a:r>
            <a:r>
              <a:rPr lang="ja-JP" altLang="en-US" sz="1200">
                <a:latin typeface="Meiryo" panose="020B0604030504040204" pitchFamily="34" charset="-128"/>
                <a:ea typeface="Meiryo" panose="020B0604030504040204" pitchFamily="34" charset="-128"/>
              </a:rPr>
              <a:t>大学を韓国で探しています。</a:t>
            </a:r>
            <a:r>
              <a:rPr lang="en-US" altLang="ja-JP" sz="1200" dirty="0">
                <a:solidFill>
                  <a:schemeClr val="bg2">
                    <a:lumMod val="10000"/>
                  </a:schemeClr>
                </a:solidFill>
                <a:latin typeface="Meiryo" panose="020B0604030504040204" pitchFamily="34" charset="-128"/>
                <a:ea typeface="Meiryo" panose="020B0604030504040204" pitchFamily="34" charset="-128"/>
              </a:rPr>
              <a:t>(</a:t>
            </a:r>
            <a:r>
              <a:rPr lang="ja-JP" altLang="en-US" sz="1200">
                <a:solidFill>
                  <a:schemeClr val="bg2">
                    <a:lumMod val="10000"/>
                  </a:schemeClr>
                </a:solidFill>
                <a:latin typeface="Meiryo" panose="020B0604030504040204" pitchFamily="34" charset="-128"/>
                <a:ea typeface="Meiryo" panose="020B0604030504040204" pitchFamily="34" charset="-128"/>
              </a:rPr>
              <a:t>韓国日程</a:t>
            </a:r>
            <a:r>
              <a:rPr lang="en-US" altLang="ja-JP" sz="1200" dirty="0">
                <a:solidFill>
                  <a:schemeClr val="bg2">
                    <a:lumMod val="10000"/>
                  </a:schemeClr>
                </a:solidFill>
                <a:latin typeface="Meiryo" panose="020B0604030504040204" pitchFamily="34" charset="-128"/>
                <a:ea typeface="Meiryo" panose="020B0604030504040204" pitchFamily="34" charset="-128"/>
              </a:rPr>
              <a:t>7/28-8/17)</a:t>
            </a:r>
            <a:r>
              <a:rPr lang="ja-JP" altLang="en-US" sz="1200">
                <a:solidFill>
                  <a:schemeClr val="bg2">
                    <a:lumMod val="10000"/>
                  </a:schemeClr>
                </a:solidFill>
                <a:latin typeface="Meiryo" panose="020B0604030504040204" pitchFamily="34" charset="-128"/>
                <a:ea typeface="Meiryo" panose="020B0604030504040204" pitchFamily="34" charset="-128"/>
              </a:rPr>
              <a:t>良い出会いがありますように</a:t>
            </a:r>
            <a:r>
              <a:rPr lang="en-US" altLang="ja-JP" sz="1200" dirty="0">
                <a:solidFill>
                  <a:schemeClr val="bg2">
                    <a:lumMod val="10000"/>
                  </a:schemeClr>
                </a:solidFill>
                <a:latin typeface="Meiryo" panose="020B0604030504040204" pitchFamily="34" charset="-128"/>
                <a:ea typeface="Meiryo" panose="020B0604030504040204" pitchFamily="34" charset="-128"/>
              </a:rPr>
              <a:t>.</a:t>
            </a:r>
          </a:p>
          <a:p>
            <a:pPr marL="228600" indent="-228600">
              <a:buFont typeface="+mj-ea"/>
              <a:buAutoNum type="circleNumDbPlain" startAt="4"/>
            </a:pPr>
            <a:endParaRPr lang="en-US" altLang="ja-JP" sz="1200" dirty="0">
              <a:solidFill>
                <a:schemeClr val="bg2">
                  <a:lumMod val="10000"/>
                </a:schemeClr>
              </a:solidFill>
              <a:latin typeface="Meiryo" panose="020B0604030504040204" pitchFamily="34" charset="-128"/>
              <a:ea typeface="Meiryo" panose="020B0604030504040204" pitchFamily="34" charset="-128"/>
            </a:endParaRPr>
          </a:p>
          <a:p>
            <a:r>
              <a:rPr kumimoji="1" lang="en-US" altLang="ja-JP" sz="1200" b="1" u="sng" dirty="0">
                <a:solidFill>
                  <a:schemeClr val="bg2">
                    <a:lumMod val="10000"/>
                  </a:schemeClr>
                </a:solidFill>
                <a:latin typeface="Meiryo" panose="020B0604030504040204" pitchFamily="34" charset="-128"/>
                <a:ea typeface="Meiryo" panose="020B0604030504040204" pitchFamily="34" charset="-128"/>
              </a:rPr>
              <a:t>【</a:t>
            </a:r>
            <a:r>
              <a:rPr kumimoji="1" lang="ja-JP" altLang="en-US" sz="1200" b="1" u="sng">
                <a:solidFill>
                  <a:schemeClr val="bg2">
                    <a:lumMod val="10000"/>
                  </a:schemeClr>
                </a:solidFill>
                <a:latin typeface="Meiryo" panose="020B0604030504040204" pitchFamily="34" charset="-128"/>
                <a:ea typeface="Meiryo" panose="020B0604030504040204" pitchFamily="34" charset="-128"/>
              </a:rPr>
              <a:t>愛媛方舟キリスト教会</a:t>
            </a:r>
            <a:r>
              <a:rPr kumimoji="1" lang="en-US" altLang="ja-JP" sz="1200" b="1" u="sng" dirty="0">
                <a:solidFill>
                  <a:schemeClr val="bg2">
                    <a:lumMod val="10000"/>
                  </a:schemeClr>
                </a:solidFill>
                <a:latin typeface="Meiryo" panose="020B0604030504040204" pitchFamily="34" charset="-128"/>
                <a:ea typeface="Meiryo" panose="020B0604030504040204" pitchFamily="34" charset="-128"/>
              </a:rPr>
              <a:t>/</a:t>
            </a:r>
            <a:r>
              <a:rPr kumimoji="1" lang="ja-JP" altLang="en-US" sz="1200" b="1" u="sng">
                <a:solidFill>
                  <a:schemeClr val="bg2">
                    <a:lumMod val="10000"/>
                  </a:schemeClr>
                </a:solidFill>
                <a:latin typeface="Meiryo" panose="020B0604030504040204" pitchFamily="34" charset="-128"/>
                <a:ea typeface="Meiryo" panose="020B0604030504040204" pitchFamily="34" charset="-128"/>
              </a:rPr>
              <a:t>川上牧師・碧伝道師</a:t>
            </a:r>
            <a:r>
              <a:rPr kumimoji="1" lang="en-US" altLang="ja-JP" sz="1200" b="1" u="sng" dirty="0">
                <a:solidFill>
                  <a:schemeClr val="bg2">
                    <a:lumMod val="10000"/>
                  </a:schemeClr>
                </a:solidFill>
                <a:latin typeface="Meiryo" panose="020B0604030504040204" pitchFamily="34" charset="-128"/>
                <a:ea typeface="Meiryo" panose="020B0604030504040204" pitchFamily="34" charset="-128"/>
              </a:rPr>
              <a:t>】</a:t>
            </a:r>
          </a:p>
          <a:p>
            <a:pPr marL="228600" indent="-228600">
              <a:buFont typeface="+mj-ea"/>
              <a:buAutoNum type="circleNumDbPlain"/>
            </a:pPr>
            <a:r>
              <a:rPr lang="en-US" altLang="ja-JP" sz="1200" dirty="0">
                <a:solidFill>
                  <a:schemeClr val="bg2">
                    <a:lumMod val="10000"/>
                  </a:schemeClr>
                </a:solidFill>
                <a:latin typeface="Meiryo" panose="020B0604030504040204" pitchFamily="34" charset="-128"/>
                <a:ea typeface="Meiryo" panose="020B0604030504040204" pitchFamily="34" charset="-128"/>
              </a:rPr>
              <a:t>8</a:t>
            </a:r>
            <a:r>
              <a:rPr lang="ja-JP" altLang="en-US" sz="1200">
                <a:solidFill>
                  <a:schemeClr val="bg2">
                    <a:lumMod val="10000"/>
                  </a:schemeClr>
                </a:solidFill>
                <a:latin typeface="Meiryo" panose="020B0604030504040204" pitchFamily="34" charset="-128"/>
                <a:ea typeface="Meiryo" panose="020B0604030504040204" pitchFamily="34" charset="-128"/>
              </a:rPr>
              <a:t>月</a:t>
            </a:r>
            <a:r>
              <a:rPr lang="en-US" altLang="ja-JP" sz="1200" dirty="0">
                <a:solidFill>
                  <a:schemeClr val="bg2">
                    <a:lumMod val="10000"/>
                  </a:schemeClr>
                </a:solidFill>
                <a:latin typeface="Meiryo" panose="020B0604030504040204" pitchFamily="34" charset="-128"/>
                <a:ea typeface="Meiryo" panose="020B0604030504040204" pitchFamily="34" charset="-128"/>
              </a:rPr>
              <a:t>7-9</a:t>
            </a:r>
            <a:r>
              <a:rPr lang="ja-JP" altLang="en-US" sz="1200">
                <a:solidFill>
                  <a:schemeClr val="bg2">
                    <a:lumMod val="10000"/>
                  </a:schemeClr>
                </a:solidFill>
                <a:latin typeface="Meiryo" panose="020B0604030504040204" pitchFamily="34" charset="-128"/>
                <a:ea typeface="Meiryo" panose="020B0604030504040204" pitchFamily="34" charset="-128"/>
              </a:rPr>
              <a:t>日に行われる聖書集中講義のために。参加する兄弟姉妹に御言葉の種が植えられ、実を結ぶように。</a:t>
            </a:r>
          </a:p>
          <a:p>
            <a:pPr marL="228600" indent="-228600">
              <a:buFont typeface="+mj-ea"/>
              <a:buAutoNum type="circleNumDbPlain"/>
            </a:pPr>
            <a:r>
              <a:rPr lang="en-US" altLang="ja-JP" sz="1200" dirty="0">
                <a:solidFill>
                  <a:schemeClr val="bg2">
                    <a:lumMod val="10000"/>
                  </a:schemeClr>
                </a:solidFill>
                <a:latin typeface="Meiryo" panose="020B0604030504040204" pitchFamily="34" charset="-128"/>
                <a:ea typeface="Meiryo" panose="020B0604030504040204" pitchFamily="34" charset="-128"/>
              </a:rPr>
              <a:t>8</a:t>
            </a:r>
            <a:r>
              <a:rPr lang="ja-JP" altLang="en-US" sz="1200">
                <a:solidFill>
                  <a:schemeClr val="bg2">
                    <a:lumMod val="10000"/>
                  </a:schemeClr>
                </a:solidFill>
                <a:latin typeface="Meiryo" panose="020B0604030504040204" pitchFamily="34" charset="-128"/>
                <a:ea typeface="Meiryo" panose="020B0604030504040204" pitchFamily="34" charset="-128"/>
              </a:rPr>
              <a:t>月</a:t>
            </a:r>
            <a:r>
              <a:rPr lang="en-US" altLang="ja-JP" sz="1200" dirty="0">
                <a:solidFill>
                  <a:schemeClr val="bg2">
                    <a:lumMod val="10000"/>
                  </a:schemeClr>
                </a:solidFill>
                <a:latin typeface="Meiryo" panose="020B0604030504040204" pitchFamily="34" charset="-128"/>
                <a:ea typeface="Meiryo" panose="020B0604030504040204" pitchFamily="34" charset="-128"/>
              </a:rPr>
              <a:t>22-24</a:t>
            </a:r>
            <a:r>
              <a:rPr lang="ja-JP" altLang="en-US" sz="1200">
                <a:solidFill>
                  <a:schemeClr val="bg2">
                    <a:lumMod val="10000"/>
                  </a:schemeClr>
                </a:solidFill>
                <a:latin typeface="Meiryo" panose="020B0604030504040204" pitchFamily="34" charset="-128"/>
                <a:ea typeface="Meiryo" panose="020B0604030504040204" pitchFamily="34" charset="-128"/>
              </a:rPr>
              <a:t>日に行われる修養会のために。キャンパス生中心で行われる集会を通して、魂の心が開かれ、信頼関係が結ばれるように。</a:t>
            </a:r>
          </a:p>
          <a:p>
            <a:pPr marL="228600" indent="-228600">
              <a:buFont typeface="+mj-ea"/>
              <a:buAutoNum type="circleNumDbPlain"/>
            </a:pPr>
            <a:r>
              <a:rPr lang="ja-JP" altLang="en-US" sz="1200">
                <a:solidFill>
                  <a:schemeClr val="bg2">
                    <a:lumMod val="10000"/>
                  </a:schemeClr>
                </a:solidFill>
                <a:latin typeface="Meiryo" panose="020B0604030504040204" pitchFamily="34" charset="-128"/>
                <a:ea typeface="Meiryo" panose="020B0604030504040204" pitchFamily="34" charset="-128"/>
              </a:rPr>
              <a:t>教職者、聖徒が教会と一つの体になり、一つの心で歩んでいきますように。</a:t>
            </a:r>
          </a:p>
          <a:p>
            <a:pPr marL="228600" indent="-228600">
              <a:buFont typeface="+mj-ea"/>
              <a:buAutoNum type="circleNumDbPlain"/>
            </a:pPr>
            <a:r>
              <a:rPr lang="ja-JP" altLang="en-US" sz="1200">
                <a:solidFill>
                  <a:schemeClr val="bg2">
                    <a:lumMod val="10000"/>
                  </a:schemeClr>
                </a:solidFill>
                <a:latin typeface="Meiryo" panose="020B0604030504040204" pitchFamily="34" charset="-128"/>
                <a:ea typeface="Meiryo" panose="020B0604030504040204" pitchFamily="34" charset="-128"/>
              </a:rPr>
              <a:t>すべての集会に聖霊の臨在が満ち溢れますように。</a:t>
            </a:r>
          </a:p>
          <a:p>
            <a:pPr marL="228600" indent="-228600">
              <a:buFont typeface="+mj-ea"/>
              <a:buAutoNum type="circleNumDbPlain"/>
            </a:pPr>
            <a:r>
              <a:rPr lang="ja-JP" altLang="en-US" sz="1200">
                <a:solidFill>
                  <a:schemeClr val="bg2">
                    <a:lumMod val="10000"/>
                  </a:schemeClr>
                </a:solidFill>
                <a:latin typeface="Meiryo" panose="020B0604030504040204" pitchFamily="34" charset="-128"/>
                <a:ea typeface="Meiryo" panose="020B0604030504040204" pitchFamily="34" charset="-128"/>
              </a:rPr>
              <a:t>健康が守られ、コロナウィルスから守られますように。必要な物質もすべて満たされ、生活が守られますように。</a:t>
            </a:r>
            <a:endParaRPr kumimoji="1" lang="en-US" altLang="ja-JP" sz="1200" dirty="0">
              <a:solidFill>
                <a:schemeClr val="bg2">
                  <a:lumMod val="10000"/>
                </a:schemeClr>
              </a:solidFill>
              <a:latin typeface="Meiryo" panose="020B0604030504040204" pitchFamily="34" charset="-128"/>
              <a:ea typeface="Meiryo" panose="020B0604030504040204" pitchFamily="34" charset="-128"/>
            </a:endParaRPr>
          </a:p>
          <a:p>
            <a:pPr marL="342900" indent="-342900">
              <a:buFont typeface="+mj-ea"/>
              <a:buAutoNum type="circleNumDbPlain"/>
            </a:pPr>
            <a:endParaRPr lang="en-US" altLang="ja-JP" sz="1200" dirty="0">
              <a:solidFill>
                <a:schemeClr val="bg2">
                  <a:lumMod val="10000"/>
                </a:schemeClr>
              </a:solidFill>
              <a:latin typeface="Meiryo" panose="020B0604030504040204" pitchFamily="34" charset="-128"/>
              <a:ea typeface="Meiryo" panose="020B0604030504040204" pitchFamily="34" charset="-128"/>
            </a:endParaRPr>
          </a:p>
          <a:p>
            <a:r>
              <a:rPr lang="en-US" altLang="ja-JP" sz="1200" b="1" u="sng" dirty="0">
                <a:solidFill>
                  <a:schemeClr val="bg2">
                    <a:lumMod val="10000"/>
                  </a:schemeClr>
                </a:solidFill>
                <a:latin typeface="Meiryo" panose="020B0604030504040204" pitchFamily="34" charset="-128"/>
                <a:ea typeface="Meiryo" panose="020B0604030504040204" pitchFamily="34" charset="-128"/>
              </a:rPr>
              <a:t>【</a:t>
            </a:r>
            <a:r>
              <a:rPr lang="ja-JP" altLang="en-US" sz="1200" b="1" u="sng">
                <a:solidFill>
                  <a:schemeClr val="bg2">
                    <a:lumMod val="10000"/>
                  </a:schemeClr>
                </a:solidFill>
                <a:latin typeface="Meiryo" panose="020B0604030504040204" pitchFamily="34" charset="-128"/>
                <a:ea typeface="Meiryo" panose="020B0604030504040204" pitchFamily="34" charset="-128"/>
              </a:rPr>
              <a:t>オリーブハウスチャーチ</a:t>
            </a:r>
            <a:r>
              <a:rPr lang="en-US" altLang="ja-JP" sz="1200" b="1" u="sng" dirty="0">
                <a:solidFill>
                  <a:schemeClr val="bg2">
                    <a:lumMod val="10000"/>
                  </a:schemeClr>
                </a:solidFill>
                <a:latin typeface="Meiryo" panose="020B0604030504040204" pitchFamily="34" charset="-128"/>
                <a:ea typeface="Meiryo" panose="020B0604030504040204" pitchFamily="34" charset="-128"/>
              </a:rPr>
              <a:t>/</a:t>
            </a:r>
            <a:r>
              <a:rPr lang="ja-JP" altLang="en-US" sz="1200" b="1" u="sng">
                <a:solidFill>
                  <a:schemeClr val="bg2">
                    <a:lumMod val="10000"/>
                  </a:schemeClr>
                </a:solidFill>
                <a:latin typeface="Meiryo" panose="020B0604030504040204" pitchFamily="34" charset="-128"/>
                <a:ea typeface="Meiryo" panose="020B0604030504040204" pitchFamily="34" charset="-128"/>
              </a:rPr>
              <a:t>松原牧師・本名伝道師・大原宣教幹事</a:t>
            </a:r>
            <a:r>
              <a:rPr lang="en-US" altLang="ja-JP" sz="1200" b="1" u="sng" dirty="0">
                <a:solidFill>
                  <a:schemeClr val="bg2">
                    <a:lumMod val="10000"/>
                  </a:schemeClr>
                </a:solidFill>
                <a:latin typeface="Meiryo" panose="020B0604030504040204" pitchFamily="34" charset="-128"/>
                <a:ea typeface="Meiryo" panose="020B0604030504040204" pitchFamily="34" charset="-128"/>
              </a:rPr>
              <a:t>】</a:t>
            </a:r>
          </a:p>
          <a:p>
            <a:pPr marL="228600" indent="-228600">
              <a:buFont typeface="+mj-ea"/>
              <a:buAutoNum type="circleNumDbPlain"/>
            </a:pPr>
            <a:r>
              <a:rPr lang="ja-JP" altLang="en-US" sz="1200">
                <a:solidFill>
                  <a:schemeClr val="bg2">
                    <a:lumMod val="10000"/>
                  </a:schemeClr>
                </a:solidFill>
                <a:latin typeface="Meiryo" panose="020B0604030504040204" pitchFamily="34" charset="-128"/>
                <a:ea typeface="Meiryo" panose="020B0604030504040204" pitchFamily="34" charset="-128"/>
              </a:rPr>
              <a:t>わたしたちの教会を、神の愛のゆえに、失われた魂の救いと、良いクリスチャンを育むことに用いてください。</a:t>
            </a:r>
          </a:p>
          <a:p>
            <a:pPr marL="228600" indent="-228600">
              <a:buFont typeface="+mj-ea"/>
              <a:buAutoNum type="circleNumDbPlain"/>
            </a:pPr>
            <a:r>
              <a:rPr lang="ja-JP" altLang="en-US" sz="1200">
                <a:solidFill>
                  <a:schemeClr val="bg2">
                    <a:lumMod val="10000"/>
                  </a:schemeClr>
                </a:solidFill>
                <a:latin typeface="Meiryo" panose="020B0604030504040204" pitchFamily="34" charset="-128"/>
                <a:ea typeface="Meiryo" panose="020B0604030504040204" pitchFamily="34" charset="-128"/>
              </a:rPr>
              <a:t>地域の方や町会・商店会とつながりを通して、主イエスさまを信じて、救われる方たちが起こされますように。</a:t>
            </a:r>
          </a:p>
          <a:p>
            <a:pPr marL="228600" indent="-228600">
              <a:buFont typeface="+mj-ea"/>
              <a:buAutoNum type="circleNumDbPlain"/>
            </a:pPr>
            <a:r>
              <a:rPr lang="ja-JP" altLang="en-US" sz="1200">
                <a:solidFill>
                  <a:schemeClr val="bg2">
                    <a:lumMod val="10000"/>
                  </a:schemeClr>
                </a:solidFill>
                <a:latin typeface="Meiryo" panose="020B0604030504040204" pitchFamily="34" charset="-128"/>
                <a:ea typeface="Meiryo" panose="020B0604030504040204" pitchFamily="34" charset="-128"/>
              </a:rPr>
              <a:t>聖徒とその家族の健康が守られますように。家庭セミナーでの学んだことを生活の中で実践できますように。</a:t>
            </a:r>
          </a:p>
          <a:p>
            <a:pPr marL="228600" indent="-228600">
              <a:buFont typeface="+mj-ea"/>
              <a:buAutoNum type="circleNumDbPlain"/>
            </a:pPr>
            <a:r>
              <a:rPr lang="ja-JP" altLang="en-US" sz="1200">
                <a:solidFill>
                  <a:schemeClr val="bg2">
                    <a:lumMod val="10000"/>
                  </a:schemeClr>
                </a:solidFill>
                <a:latin typeface="Meiryo" panose="020B0604030504040204" pitchFamily="34" charset="-128"/>
                <a:ea typeface="Meiryo" panose="020B0604030504040204" pitchFamily="34" charset="-128"/>
              </a:rPr>
              <a:t>聖霊による執り成し祈りの恵みを体験する教会とされますように。</a:t>
            </a:r>
            <a:endParaRPr lang="en-US" altLang="ja-JP" sz="1200" dirty="0">
              <a:solidFill>
                <a:schemeClr val="bg2">
                  <a:lumMod val="10000"/>
                </a:schemeClr>
              </a:solidFill>
              <a:latin typeface="Meiryo" panose="020B0604030504040204" pitchFamily="34" charset="-128"/>
              <a:ea typeface="Meiryo" panose="020B0604030504040204" pitchFamily="34" charset="-128"/>
            </a:endParaRPr>
          </a:p>
          <a:p>
            <a:pPr marL="342900" indent="-342900">
              <a:buFont typeface="+mj-ea"/>
              <a:buAutoNum type="circleNumDbPlain"/>
            </a:pPr>
            <a:endParaRPr kumimoji="1" lang="en-US" altLang="ja-JP" sz="1200" dirty="0">
              <a:solidFill>
                <a:schemeClr val="bg2">
                  <a:lumMod val="10000"/>
                </a:schemeClr>
              </a:solidFill>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283036223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3351</TotalTime>
  <Words>912</Words>
  <Application>Microsoft Macintosh PowerPoint</Application>
  <PresentationFormat>ワイド画面</PresentationFormat>
  <Paragraphs>85</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HGMaruGothicMPRO</vt:lpstr>
      <vt:lpstr>Tsukushi A Round Gothic Regular</vt:lpstr>
      <vt:lpstr>Meiryo</vt:lpstr>
      <vt:lpstr>游ゴシック</vt:lpstr>
      <vt:lpstr>游ゴシック Light</vt:lpstr>
      <vt:lpstr>Arial</vt:lpstr>
      <vt:lpstr>Cooper Black</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Microsoft Office User</cp:lastModifiedBy>
  <cp:revision>89</cp:revision>
  <cp:lastPrinted>2022-07-30T23:19:48Z</cp:lastPrinted>
  <dcterms:created xsi:type="dcterms:W3CDTF">2021-11-14T05:40:52Z</dcterms:created>
  <dcterms:modified xsi:type="dcterms:W3CDTF">2022-07-30T23:21:46Z</dcterms:modified>
</cp:coreProperties>
</file>